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41" r:id="rId1"/>
  </p:sldMasterIdLst>
  <p:notesMasterIdLst>
    <p:notesMasterId r:id="rId22"/>
  </p:notesMasterIdLst>
  <p:sldIdLst>
    <p:sldId id="256" r:id="rId2"/>
    <p:sldId id="275" r:id="rId3"/>
    <p:sldId id="263" r:id="rId4"/>
    <p:sldId id="258" r:id="rId5"/>
    <p:sldId id="259" r:id="rId6"/>
    <p:sldId id="260" r:id="rId7"/>
    <p:sldId id="261" r:id="rId8"/>
    <p:sldId id="262" r:id="rId9"/>
    <p:sldId id="277" r:id="rId10"/>
    <p:sldId id="278" r:id="rId11"/>
    <p:sldId id="264" r:id="rId12"/>
    <p:sldId id="265" r:id="rId13"/>
    <p:sldId id="266" r:id="rId14"/>
    <p:sldId id="268" r:id="rId15"/>
    <p:sldId id="270" r:id="rId16"/>
    <p:sldId id="271" r:id="rId17"/>
    <p:sldId id="274" r:id="rId18"/>
    <p:sldId id="273" r:id="rId19"/>
    <p:sldId id="276" r:id="rId20"/>
    <p:sldId id="27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586"/>
  </p:normalViewPr>
  <p:slideViewPr>
    <p:cSldViewPr snapToGrid="0" snapToObjects="1">
      <p:cViewPr varScale="1">
        <p:scale>
          <a:sx n="51" d="100"/>
          <a:sy n="51" d="100"/>
        </p:scale>
        <p:origin x="89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B2805E-17A9-4991-BE03-7C9965BFDA67}"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B40819C4-A25D-48CC-A19E-6607F41295D2}">
      <dgm:prSet/>
      <dgm:spPr/>
      <dgm:t>
        <a:bodyPr/>
        <a:lstStyle/>
        <a:p>
          <a:r>
            <a:rPr lang="en-US" dirty="0"/>
            <a:t>Students often fear being evaluated both by their professor and tutor </a:t>
          </a:r>
        </a:p>
      </dgm:t>
    </dgm:pt>
    <dgm:pt modelId="{D04C52E7-2BB5-4449-A506-6E048B0227CA}" type="parTrans" cxnId="{9DD28F3A-032A-4BA6-AF83-1C701745F748}">
      <dgm:prSet/>
      <dgm:spPr/>
      <dgm:t>
        <a:bodyPr/>
        <a:lstStyle/>
        <a:p>
          <a:endParaRPr lang="en-US"/>
        </a:p>
      </dgm:t>
    </dgm:pt>
    <dgm:pt modelId="{FD0C1CA4-5DD4-4F9F-8EC2-E6FA417DF3C5}" type="sibTrans" cxnId="{9DD28F3A-032A-4BA6-AF83-1C701745F748}">
      <dgm:prSet/>
      <dgm:spPr/>
      <dgm:t>
        <a:bodyPr/>
        <a:lstStyle/>
        <a:p>
          <a:endParaRPr lang="en-US"/>
        </a:p>
      </dgm:t>
    </dgm:pt>
    <dgm:pt modelId="{3987925A-03DA-415E-8607-462ED5EEB549}">
      <dgm:prSet/>
      <dgm:spPr/>
      <dgm:t>
        <a:bodyPr/>
        <a:lstStyle/>
        <a:p>
          <a:r>
            <a:rPr lang="en-US" dirty="0"/>
            <a:t>Student writers face constant pressure of having their work evaluated </a:t>
          </a:r>
        </a:p>
      </dgm:t>
    </dgm:pt>
    <dgm:pt modelId="{1AC319EB-ACAD-4811-990A-F1F4E6191451}" type="parTrans" cxnId="{B08625E5-0DFA-4679-B568-21CA4D4CE64B}">
      <dgm:prSet/>
      <dgm:spPr/>
      <dgm:t>
        <a:bodyPr/>
        <a:lstStyle/>
        <a:p>
          <a:endParaRPr lang="en-US"/>
        </a:p>
      </dgm:t>
    </dgm:pt>
    <dgm:pt modelId="{BF56FDAE-A87B-40FF-93D2-B394C72F97DD}" type="sibTrans" cxnId="{B08625E5-0DFA-4679-B568-21CA4D4CE64B}">
      <dgm:prSet/>
      <dgm:spPr/>
      <dgm:t>
        <a:bodyPr/>
        <a:lstStyle/>
        <a:p>
          <a:endParaRPr lang="en-US"/>
        </a:p>
      </dgm:t>
    </dgm:pt>
    <dgm:pt modelId="{BDB17889-F4E7-4988-83F2-FBA17839886D}">
      <dgm:prSet/>
      <dgm:spPr/>
      <dgm:t>
        <a:bodyPr/>
        <a:lstStyle/>
        <a:p>
          <a:r>
            <a:rPr lang="en-US" dirty="0"/>
            <a:t>The anxiety of being judged can dominate a writer’s thinking and interfere with their writing and revising </a:t>
          </a:r>
        </a:p>
      </dgm:t>
    </dgm:pt>
    <dgm:pt modelId="{2CC75276-D0A5-4303-9CD1-7B1C90ABBED1}" type="parTrans" cxnId="{1997B6FF-BDED-4B59-A3C6-53DCEEE2A905}">
      <dgm:prSet/>
      <dgm:spPr/>
      <dgm:t>
        <a:bodyPr/>
        <a:lstStyle/>
        <a:p>
          <a:endParaRPr lang="en-US"/>
        </a:p>
      </dgm:t>
    </dgm:pt>
    <dgm:pt modelId="{BFB85190-307F-4539-809C-41AD8B41ABB2}" type="sibTrans" cxnId="{1997B6FF-BDED-4B59-A3C6-53DCEEE2A905}">
      <dgm:prSet/>
      <dgm:spPr/>
      <dgm:t>
        <a:bodyPr/>
        <a:lstStyle/>
        <a:p>
          <a:endParaRPr lang="en-US"/>
        </a:p>
      </dgm:t>
    </dgm:pt>
    <dgm:pt modelId="{882DDF74-4247-49C4-B421-96B45CC088E7}">
      <dgm:prSet/>
      <dgm:spPr/>
      <dgm:t>
        <a:bodyPr/>
        <a:lstStyle/>
        <a:p>
          <a:r>
            <a:rPr lang="en-US" dirty="0"/>
            <a:t>As tutors we must remember why writing can be difficult and remember how vulnerable and sensitive student’s visiting the writing Center can be </a:t>
          </a:r>
        </a:p>
      </dgm:t>
    </dgm:pt>
    <dgm:pt modelId="{5ECD2BD1-C3A7-4FE4-A1B7-1DB77B760B8B}" type="parTrans" cxnId="{598D4BAD-0527-40E7-8F5B-A4B50C91DB7E}">
      <dgm:prSet/>
      <dgm:spPr/>
      <dgm:t>
        <a:bodyPr/>
        <a:lstStyle/>
        <a:p>
          <a:endParaRPr lang="en-US"/>
        </a:p>
      </dgm:t>
    </dgm:pt>
    <dgm:pt modelId="{A2A73484-979A-423D-9ECF-CA88EFBA486E}" type="sibTrans" cxnId="{598D4BAD-0527-40E7-8F5B-A4B50C91DB7E}">
      <dgm:prSet/>
      <dgm:spPr/>
      <dgm:t>
        <a:bodyPr/>
        <a:lstStyle/>
        <a:p>
          <a:endParaRPr lang="en-US"/>
        </a:p>
      </dgm:t>
    </dgm:pt>
    <dgm:pt modelId="{8B26C2CC-B1A2-2B4D-83C8-8F7163C5E3B6}" type="pres">
      <dgm:prSet presAssocID="{98B2805E-17A9-4991-BE03-7C9965BFDA67}" presName="linear" presStyleCnt="0">
        <dgm:presLayoutVars>
          <dgm:animLvl val="lvl"/>
          <dgm:resizeHandles val="exact"/>
        </dgm:presLayoutVars>
      </dgm:prSet>
      <dgm:spPr/>
    </dgm:pt>
    <dgm:pt modelId="{E1A7B294-092F-F043-9418-F279C283B458}" type="pres">
      <dgm:prSet presAssocID="{B40819C4-A25D-48CC-A19E-6607F41295D2}" presName="parentText" presStyleLbl="node1" presStyleIdx="0" presStyleCnt="4">
        <dgm:presLayoutVars>
          <dgm:chMax val="0"/>
          <dgm:bulletEnabled val="1"/>
        </dgm:presLayoutVars>
      </dgm:prSet>
      <dgm:spPr/>
    </dgm:pt>
    <dgm:pt modelId="{63E5C0E6-4107-D842-A65B-5B41B18B5C4C}" type="pres">
      <dgm:prSet presAssocID="{FD0C1CA4-5DD4-4F9F-8EC2-E6FA417DF3C5}" presName="spacer" presStyleCnt="0"/>
      <dgm:spPr/>
    </dgm:pt>
    <dgm:pt modelId="{EF65093E-6386-6B4D-872A-F8853DA53E2C}" type="pres">
      <dgm:prSet presAssocID="{3987925A-03DA-415E-8607-462ED5EEB549}" presName="parentText" presStyleLbl="node1" presStyleIdx="1" presStyleCnt="4">
        <dgm:presLayoutVars>
          <dgm:chMax val="0"/>
          <dgm:bulletEnabled val="1"/>
        </dgm:presLayoutVars>
      </dgm:prSet>
      <dgm:spPr/>
    </dgm:pt>
    <dgm:pt modelId="{535AF4DF-0918-4244-BACB-297B02BF0332}" type="pres">
      <dgm:prSet presAssocID="{BF56FDAE-A87B-40FF-93D2-B394C72F97DD}" presName="spacer" presStyleCnt="0"/>
      <dgm:spPr/>
    </dgm:pt>
    <dgm:pt modelId="{41820E49-B3F4-AD44-A867-A7270BB18C3E}" type="pres">
      <dgm:prSet presAssocID="{BDB17889-F4E7-4988-83F2-FBA17839886D}" presName="parentText" presStyleLbl="node1" presStyleIdx="2" presStyleCnt="4">
        <dgm:presLayoutVars>
          <dgm:chMax val="0"/>
          <dgm:bulletEnabled val="1"/>
        </dgm:presLayoutVars>
      </dgm:prSet>
      <dgm:spPr/>
    </dgm:pt>
    <dgm:pt modelId="{52960A7F-0C41-2B46-9FC4-8D8DD8E8FD6A}" type="pres">
      <dgm:prSet presAssocID="{BFB85190-307F-4539-809C-41AD8B41ABB2}" presName="spacer" presStyleCnt="0"/>
      <dgm:spPr/>
    </dgm:pt>
    <dgm:pt modelId="{4586F3CF-D6B8-F941-A809-74DC0A0C47AD}" type="pres">
      <dgm:prSet presAssocID="{882DDF74-4247-49C4-B421-96B45CC088E7}" presName="parentText" presStyleLbl="node1" presStyleIdx="3" presStyleCnt="4">
        <dgm:presLayoutVars>
          <dgm:chMax val="0"/>
          <dgm:bulletEnabled val="1"/>
        </dgm:presLayoutVars>
      </dgm:prSet>
      <dgm:spPr/>
    </dgm:pt>
  </dgm:ptLst>
  <dgm:cxnLst>
    <dgm:cxn modelId="{94379A2D-0F86-204C-8361-DE58AFC33DC2}" type="presOf" srcId="{98B2805E-17A9-4991-BE03-7C9965BFDA67}" destId="{8B26C2CC-B1A2-2B4D-83C8-8F7163C5E3B6}" srcOrd="0" destOrd="0" presId="urn:microsoft.com/office/officeart/2005/8/layout/vList2"/>
    <dgm:cxn modelId="{9DD28F3A-032A-4BA6-AF83-1C701745F748}" srcId="{98B2805E-17A9-4991-BE03-7C9965BFDA67}" destId="{B40819C4-A25D-48CC-A19E-6607F41295D2}" srcOrd="0" destOrd="0" parTransId="{D04C52E7-2BB5-4449-A506-6E048B0227CA}" sibTransId="{FD0C1CA4-5DD4-4F9F-8EC2-E6FA417DF3C5}"/>
    <dgm:cxn modelId="{886A3D68-6A79-3644-8F6A-7EFE354662B8}" type="presOf" srcId="{3987925A-03DA-415E-8607-462ED5EEB549}" destId="{EF65093E-6386-6B4D-872A-F8853DA53E2C}" srcOrd="0" destOrd="0" presId="urn:microsoft.com/office/officeart/2005/8/layout/vList2"/>
    <dgm:cxn modelId="{598D4BAD-0527-40E7-8F5B-A4B50C91DB7E}" srcId="{98B2805E-17A9-4991-BE03-7C9965BFDA67}" destId="{882DDF74-4247-49C4-B421-96B45CC088E7}" srcOrd="3" destOrd="0" parTransId="{5ECD2BD1-C3A7-4FE4-A1B7-1DB77B760B8B}" sibTransId="{A2A73484-979A-423D-9ECF-CA88EFBA486E}"/>
    <dgm:cxn modelId="{923E87B5-563C-C54A-940D-041843D4098B}" type="presOf" srcId="{B40819C4-A25D-48CC-A19E-6607F41295D2}" destId="{E1A7B294-092F-F043-9418-F279C283B458}" srcOrd="0" destOrd="0" presId="urn:microsoft.com/office/officeart/2005/8/layout/vList2"/>
    <dgm:cxn modelId="{7FD9E2DA-761E-A042-B247-70EA2BF87444}" type="presOf" srcId="{BDB17889-F4E7-4988-83F2-FBA17839886D}" destId="{41820E49-B3F4-AD44-A867-A7270BB18C3E}" srcOrd="0" destOrd="0" presId="urn:microsoft.com/office/officeart/2005/8/layout/vList2"/>
    <dgm:cxn modelId="{B08625E5-0DFA-4679-B568-21CA4D4CE64B}" srcId="{98B2805E-17A9-4991-BE03-7C9965BFDA67}" destId="{3987925A-03DA-415E-8607-462ED5EEB549}" srcOrd="1" destOrd="0" parTransId="{1AC319EB-ACAD-4811-990A-F1F4E6191451}" sibTransId="{BF56FDAE-A87B-40FF-93D2-B394C72F97DD}"/>
    <dgm:cxn modelId="{0E8401F4-394E-8C40-9C63-C500D2462DC3}" type="presOf" srcId="{882DDF74-4247-49C4-B421-96B45CC088E7}" destId="{4586F3CF-D6B8-F941-A809-74DC0A0C47AD}" srcOrd="0" destOrd="0" presId="urn:microsoft.com/office/officeart/2005/8/layout/vList2"/>
    <dgm:cxn modelId="{1997B6FF-BDED-4B59-A3C6-53DCEEE2A905}" srcId="{98B2805E-17A9-4991-BE03-7C9965BFDA67}" destId="{BDB17889-F4E7-4988-83F2-FBA17839886D}" srcOrd="2" destOrd="0" parTransId="{2CC75276-D0A5-4303-9CD1-7B1C90ABBED1}" sibTransId="{BFB85190-307F-4539-809C-41AD8B41ABB2}"/>
    <dgm:cxn modelId="{63F19CA1-EEB8-E540-94F5-FEFD86C558BD}" type="presParOf" srcId="{8B26C2CC-B1A2-2B4D-83C8-8F7163C5E3B6}" destId="{E1A7B294-092F-F043-9418-F279C283B458}" srcOrd="0" destOrd="0" presId="urn:microsoft.com/office/officeart/2005/8/layout/vList2"/>
    <dgm:cxn modelId="{AFE8CB3A-C779-BA4C-AD10-1A03CD3E4B84}" type="presParOf" srcId="{8B26C2CC-B1A2-2B4D-83C8-8F7163C5E3B6}" destId="{63E5C0E6-4107-D842-A65B-5B41B18B5C4C}" srcOrd="1" destOrd="0" presId="urn:microsoft.com/office/officeart/2005/8/layout/vList2"/>
    <dgm:cxn modelId="{04A479F1-D7DD-2C48-A9CA-49B2610BEFDB}" type="presParOf" srcId="{8B26C2CC-B1A2-2B4D-83C8-8F7163C5E3B6}" destId="{EF65093E-6386-6B4D-872A-F8853DA53E2C}" srcOrd="2" destOrd="0" presId="urn:microsoft.com/office/officeart/2005/8/layout/vList2"/>
    <dgm:cxn modelId="{43FA3107-2991-8A49-B396-9CDA2AC47FF9}" type="presParOf" srcId="{8B26C2CC-B1A2-2B4D-83C8-8F7163C5E3B6}" destId="{535AF4DF-0918-4244-BACB-297B02BF0332}" srcOrd="3" destOrd="0" presId="urn:microsoft.com/office/officeart/2005/8/layout/vList2"/>
    <dgm:cxn modelId="{8DD7F7E6-9901-2241-8310-B1E04BE48663}" type="presParOf" srcId="{8B26C2CC-B1A2-2B4D-83C8-8F7163C5E3B6}" destId="{41820E49-B3F4-AD44-A867-A7270BB18C3E}" srcOrd="4" destOrd="0" presId="urn:microsoft.com/office/officeart/2005/8/layout/vList2"/>
    <dgm:cxn modelId="{DFED936B-0EE4-9046-B506-A4DF391E1DA7}" type="presParOf" srcId="{8B26C2CC-B1A2-2B4D-83C8-8F7163C5E3B6}" destId="{52960A7F-0C41-2B46-9FC4-8D8DD8E8FD6A}" srcOrd="5" destOrd="0" presId="urn:microsoft.com/office/officeart/2005/8/layout/vList2"/>
    <dgm:cxn modelId="{F3338679-6ACE-314B-A394-7E3DC41EC3F4}" type="presParOf" srcId="{8B26C2CC-B1A2-2B4D-83C8-8F7163C5E3B6}" destId="{4586F3CF-D6B8-F941-A809-74DC0A0C47AD}"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2DC475-1DA0-4A4F-85D2-58FC2FBBD758}" type="doc">
      <dgm:prSet loTypeId="urn:microsoft.com/office/officeart/2016/7/layout/VerticalSolidActionList" loCatId="List" qsTypeId="urn:microsoft.com/office/officeart/2005/8/quickstyle/simple1" qsCatId="simple" csTypeId="urn:microsoft.com/office/officeart/2005/8/colors/colorful2" csCatId="colorful" phldr="1"/>
      <dgm:spPr/>
      <dgm:t>
        <a:bodyPr/>
        <a:lstStyle/>
        <a:p>
          <a:endParaRPr lang="en-US"/>
        </a:p>
      </dgm:t>
    </dgm:pt>
    <dgm:pt modelId="{2ABC604B-4BFB-4174-A3A3-4599D390E0F5}">
      <dgm:prSet/>
      <dgm:spPr/>
      <dgm:t>
        <a:bodyPr/>
        <a:lstStyle/>
        <a:p>
          <a:pPr rtl="0"/>
          <a:endParaRPr lang="en-US" dirty="0"/>
        </a:p>
      </dgm:t>
    </dgm:pt>
    <dgm:pt modelId="{0290219F-E848-4E51-A8BF-3CA8D83DEA89}" type="parTrans" cxnId="{E9D4AC39-6AD2-4B92-A652-6A0E1E708259}">
      <dgm:prSet/>
      <dgm:spPr/>
      <dgm:t>
        <a:bodyPr/>
        <a:lstStyle/>
        <a:p>
          <a:endParaRPr lang="en-US"/>
        </a:p>
      </dgm:t>
    </dgm:pt>
    <dgm:pt modelId="{273EF3B7-7281-4745-9C77-52B23089E4AD}" type="sibTrans" cxnId="{E9D4AC39-6AD2-4B92-A652-6A0E1E708259}">
      <dgm:prSet/>
      <dgm:spPr/>
      <dgm:t>
        <a:bodyPr/>
        <a:lstStyle/>
        <a:p>
          <a:endParaRPr lang="en-US"/>
        </a:p>
      </dgm:t>
    </dgm:pt>
    <dgm:pt modelId="{8CFAA022-AB0B-4959-A2AC-37B28578C8E7}">
      <dgm:prSet/>
      <dgm:spPr/>
      <dgm:t>
        <a:bodyPr/>
        <a:lstStyle/>
        <a:p>
          <a:r>
            <a:rPr lang="en-US" dirty="0"/>
            <a:t>Develop a clear goal for the session</a:t>
          </a:r>
        </a:p>
      </dgm:t>
    </dgm:pt>
    <dgm:pt modelId="{601694A7-D062-46E9-B4B2-6E20FD6C98AB}" type="parTrans" cxnId="{B461DA50-75D4-4BBE-AD83-1530DDD05B21}">
      <dgm:prSet/>
      <dgm:spPr/>
      <dgm:t>
        <a:bodyPr/>
        <a:lstStyle/>
        <a:p>
          <a:endParaRPr lang="en-US"/>
        </a:p>
      </dgm:t>
    </dgm:pt>
    <dgm:pt modelId="{25321D7F-FF12-490A-BA14-93689130F141}" type="sibTrans" cxnId="{B461DA50-75D4-4BBE-AD83-1530DDD05B21}">
      <dgm:prSet/>
      <dgm:spPr/>
      <dgm:t>
        <a:bodyPr/>
        <a:lstStyle/>
        <a:p>
          <a:endParaRPr lang="en-US"/>
        </a:p>
      </dgm:t>
    </dgm:pt>
    <dgm:pt modelId="{678493BE-FB25-4BBC-A803-54DDCC73CAE0}">
      <dgm:prSet/>
      <dgm:spPr/>
      <dgm:t>
        <a:bodyPr/>
        <a:lstStyle/>
        <a:p>
          <a:pPr rtl="0"/>
          <a:endParaRPr lang="en-US" dirty="0"/>
        </a:p>
      </dgm:t>
    </dgm:pt>
    <dgm:pt modelId="{9E8B8BCA-EA6F-449D-9DE7-6E5B755D30DD}" type="parTrans" cxnId="{628BB4BB-AE28-4A1D-BE98-F2A7073F5F77}">
      <dgm:prSet/>
      <dgm:spPr/>
      <dgm:t>
        <a:bodyPr/>
        <a:lstStyle/>
        <a:p>
          <a:endParaRPr lang="en-US"/>
        </a:p>
      </dgm:t>
    </dgm:pt>
    <dgm:pt modelId="{DDAA23D9-3EE0-4D7E-9F96-5A3B58E75485}" type="sibTrans" cxnId="{628BB4BB-AE28-4A1D-BE98-F2A7073F5F77}">
      <dgm:prSet/>
      <dgm:spPr/>
      <dgm:t>
        <a:bodyPr/>
        <a:lstStyle/>
        <a:p>
          <a:endParaRPr lang="en-US"/>
        </a:p>
      </dgm:t>
    </dgm:pt>
    <dgm:pt modelId="{1A9C1BE6-0975-4768-B418-85AF08C0C475}">
      <dgm:prSet/>
      <dgm:spPr/>
      <dgm:t>
        <a:bodyPr/>
        <a:lstStyle/>
        <a:p>
          <a:r>
            <a:rPr lang="en-US" dirty="0"/>
            <a:t>Don’t ignore the emotional underpinning of the session, take control of it!</a:t>
          </a:r>
        </a:p>
      </dgm:t>
    </dgm:pt>
    <dgm:pt modelId="{44C5B0EA-0D13-4BBC-A7BF-50A312D9BC57}" type="parTrans" cxnId="{BF22F566-0571-48E0-83AF-7542161EA869}">
      <dgm:prSet/>
      <dgm:spPr/>
      <dgm:t>
        <a:bodyPr/>
        <a:lstStyle/>
        <a:p>
          <a:endParaRPr lang="en-US"/>
        </a:p>
      </dgm:t>
    </dgm:pt>
    <dgm:pt modelId="{72DE0A79-2DBB-48B8-8A6E-1DF22786317F}" type="sibTrans" cxnId="{BF22F566-0571-48E0-83AF-7542161EA869}">
      <dgm:prSet/>
      <dgm:spPr/>
      <dgm:t>
        <a:bodyPr/>
        <a:lstStyle/>
        <a:p>
          <a:endParaRPr lang="en-US"/>
        </a:p>
      </dgm:t>
    </dgm:pt>
    <dgm:pt modelId="{BA4B2F0F-F1FA-4A2D-B4DC-F0E505104F8A}">
      <dgm:prSet/>
      <dgm:spPr/>
      <dgm:t>
        <a:bodyPr/>
        <a:lstStyle/>
        <a:p>
          <a:pPr rtl="0"/>
          <a:endParaRPr lang="en-US" dirty="0"/>
        </a:p>
      </dgm:t>
    </dgm:pt>
    <dgm:pt modelId="{B96BF0C5-812D-4E3A-B1A1-DDEB36FD85FD}" type="parTrans" cxnId="{7529DC6F-33E9-44B4-8E39-9684A3F17DC5}">
      <dgm:prSet/>
      <dgm:spPr/>
      <dgm:t>
        <a:bodyPr/>
        <a:lstStyle/>
        <a:p>
          <a:endParaRPr lang="en-US"/>
        </a:p>
      </dgm:t>
    </dgm:pt>
    <dgm:pt modelId="{9A76CACA-93FB-4B0B-BBE9-CBA4F558A472}" type="sibTrans" cxnId="{7529DC6F-33E9-44B4-8E39-9684A3F17DC5}">
      <dgm:prSet/>
      <dgm:spPr/>
      <dgm:t>
        <a:bodyPr/>
        <a:lstStyle/>
        <a:p>
          <a:endParaRPr lang="en-US"/>
        </a:p>
      </dgm:t>
    </dgm:pt>
    <dgm:pt modelId="{943FCA93-C36E-41FD-A7D9-A1D6B4614352}">
      <dgm:prSet/>
      <dgm:spPr/>
      <dgm:t>
        <a:bodyPr/>
        <a:lstStyle/>
        <a:p>
          <a:r>
            <a:rPr lang="en-US" dirty="0"/>
            <a:t>Acknowledge the difficulty of discussing a personal experience  </a:t>
          </a:r>
        </a:p>
      </dgm:t>
    </dgm:pt>
    <dgm:pt modelId="{529E9942-0E2E-4EEC-B73D-E85814C0CBF0}" type="parTrans" cxnId="{0979BEB2-CF16-4A26-AE40-82606D424F6B}">
      <dgm:prSet/>
      <dgm:spPr/>
      <dgm:t>
        <a:bodyPr/>
        <a:lstStyle/>
        <a:p>
          <a:endParaRPr lang="en-US"/>
        </a:p>
      </dgm:t>
    </dgm:pt>
    <dgm:pt modelId="{AC6B3857-A1B6-482C-9BF7-CE9AD023DCEC}" type="sibTrans" cxnId="{0979BEB2-CF16-4A26-AE40-82606D424F6B}">
      <dgm:prSet/>
      <dgm:spPr/>
      <dgm:t>
        <a:bodyPr/>
        <a:lstStyle/>
        <a:p>
          <a:endParaRPr lang="en-US"/>
        </a:p>
      </dgm:t>
    </dgm:pt>
    <dgm:pt modelId="{BE2515BE-14F9-4741-A385-CFEFD698ED45}">
      <dgm:prSet/>
      <dgm:spPr/>
      <dgm:t>
        <a:bodyPr/>
        <a:lstStyle/>
        <a:p>
          <a:r>
            <a:rPr lang="en-US" dirty="0"/>
            <a:t>“Human beings need to hear that they are being listened to and understood; taking a few minutes to emphasize will establish a degree of trust” </a:t>
          </a:r>
        </a:p>
      </dgm:t>
    </dgm:pt>
    <dgm:pt modelId="{3D7F3820-AA77-4955-B977-359A560CA704}" type="parTrans" cxnId="{18A34B2C-BC27-4DAF-B4F9-069B9E1B55A7}">
      <dgm:prSet/>
      <dgm:spPr/>
      <dgm:t>
        <a:bodyPr/>
        <a:lstStyle/>
        <a:p>
          <a:endParaRPr lang="en-US"/>
        </a:p>
      </dgm:t>
    </dgm:pt>
    <dgm:pt modelId="{7828150E-7D2A-4E35-B9A0-88732D0B48B9}" type="sibTrans" cxnId="{18A34B2C-BC27-4DAF-B4F9-069B9E1B55A7}">
      <dgm:prSet/>
      <dgm:spPr/>
      <dgm:t>
        <a:bodyPr/>
        <a:lstStyle/>
        <a:p>
          <a:endParaRPr lang="en-US"/>
        </a:p>
      </dgm:t>
    </dgm:pt>
    <dgm:pt modelId="{03CAC04C-2F3D-4D7C-BE77-5C7945A71802}">
      <dgm:prSet/>
      <dgm:spPr/>
      <dgm:t>
        <a:bodyPr/>
        <a:lstStyle/>
        <a:p>
          <a:pPr rtl="0"/>
          <a:endParaRPr lang="en-US" dirty="0"/>
        </a:p>
      </dgm:t>
    </dgm:pt>
    <dgm:pt modelId="{F8BB7CF0-C956-4B7A-812A-8DA216810511}" type="parTrans" cxnId="{B19A37BB-35A6-4B25-B4E7-DC4B93856DA8}">
      <dgm:prSet/>
      <dgm:spPr/>
      <dgm:t>
        <a:bodyPr/>
        <a:lstStyle/>
        <a:p>
          <a:endParaRPr lang="en-US"/>
        </a:p>
      </dgm:t>
    </dgm:pt>
    <dgm:pt modelId="{AE767603-E80D-49C3-ACE7-FDFE2CC40841}" type="sibTrans" cxnId="{B19A37BB-35A6-4B25-B4E7-DC4B93856DA8}">
      <dgm:prSet/>
      <dgm:spPr/>
      <dgm:t>
        <a:bodyPr/>
        <a:lstStyle/>
        <a:p>
          <a:endParaRPr lang="en-US"/>
        </a:p>
      </dgm:t>
    </dgm:pt>
    <dgm:pt modelId="{FF8E6676-4716-499E-922E-3F18CE14EA61}">
      <dgm:prSet/>
      <dgm:spPr/>
      <dgm:t>
        <a:bodyPr/>
        <a:lstStyle/>
        <a:p>
          <a:r>
            <a:rPr lang="en-US" dirty="0"/>
            <a:t>Return focus to the paper and goals that have been set </a:t>
          </a:r>
        </a:p>
      </dgm:t>
    </dgm:pt>
    <dgm:pt modelId="{DC79E9F5-0782-4CAD-AB66-A643E6A43BE2}" type="parTrans" cxnId="{0AFD06E2-9241-48C4-8556-453A7C6EE247}">
      <dgm:prSet/>
      <dgm:spPr/>
      <dgm:t>
        <a:bodyPr/>
        <a:lstStyle/>
        <a:p>
          <a:endParaRPr lang="en-US"/>
        </a:p>
      </dgm:t>
    </dgm:pt>
    <dgm:pt modelId="{002613FC-5839-4936-AE65-435981D524E1}" type="sibTrans" cxnId="{0AFD06E2-9241-48C4-8556-453A7C6EE247}">
      <dgm:prSet/>
      <dgm:spPr/>
      <dgm:t>
        <a:bodyPr/>
        <a:lstStyle/>
        <a:p>
          <a:endParaRPr lang="en-US"/>
        </a:p>
      </dgm:t>
    </dgm:pt>
    <dgm:pt modelId="{9A6566FB-C3F9-8441-B214-8FAB3BBE3DB3}" type="pres">
      <dgm:prSet presAssocID="{B42DC475-1DA0-4A4F-85D2-58FC2FBBD758}" presName="Name0" presStyleCnt="0">
        <dgm:presLayoutVars>
          <dgm:dir/>
          <dgm:animLvl val="lvl"/>
          <dgm:resizeHandles val="exact"/>
        </dgm:presLayoutVars>
      </dgm:prSet>
      <dgm:spPr/>
    </dgm:pt>
    <dgm:pt modelId="{43D3C9C0-8E27-FB48-AD66-27695BCF00A5}" type="pres">
      <dgm:prSet presAssocID="{2ABC604B-4BFB-4174-A3A3-4599D390E0F5}" presName="linNode" presStyleCnt="0"/>
      <dgm:spPr/>
    </dgm:pt>
    <dgm:pt modelId="{35C19D4F-6580-3847-987E-D19892480450}" type="pres">
      <dgm:prSet presAssocID="{2ABC604B-4BFB-4174-A3A3-4599D390E0F5}" presName="parentText" presStyleLbl="alignNode1" presStyleIdx="0" presStyleCnt="4">
        <dgm:presLayoutVars>
          <dgm:chMax val="1"/>
          <dgm:bulletEnabled/>
        </dgm:presLayoutVars>
      </dgm:prSet>
      <dgm:spPr/>
    </dgm:pt>
    <dgm:pt modelId="{EFEF6CA5-23A7-7A49-A9F9-5588D9F576B8}" type="pres">
      <dgm:prSet presAssocID="{2ABC604B-4BFB-4174-A3A3-4599D390E0F5}" presName="descendantText" presStyleLbl="alignAccFollowNode1" presStyleIdx="0" presStyleCnt="4">
        <dgm:presLayoutVars>
          <dgm:bulletEnabled/>
        </dgm:presLayoutVars>
      </dgm:prSet>
      <dgm:spPr/>
    </dgm:pt>
    <dgm:pt modelId="{37EE0694-FD00-A74F-83F2-6ED12DDA3DD5}" type="pres">
      <dgm:prSet presAssocID="{273EF3B7-7281-4745-9C77-52B23089E4AD}" presName="sp" presStyleCnt="0"/>
      <dgm:spPr/>
    </dgm:pt>
    <dgm:pt modelId="{295E186E-895D-704E-B22C-8DB7D4F99E50}" type="pres">
      <dgm:prSet presAssocID="{678493BE-FB25-4BBC-A803-54DDCC73CAE0}" presName="linNode" presStyleCnt="0"/>
      <dgm:spPr/>
    </dgm:pt>
    <dgm:pt modelId="{680DF44F-578D-C441-BCC3-00BA89E2954E}" type="pres">
      <dgm:prSet presAssocID="{678493BE-FB25-4BBC-A803-54DDCC73CAE0}" presName="parentText" presStyleLbl="alignNode1" presStyleIdx="1" presStyleCnt="4">
        <dgm:presLayoutVars>
          <dgm:chMax val="1"/>
          <dgm:bulletEnabled/>
        </dgm:presLayoutVars>
      </dgm:prSet>
      <dgm:spPr/>
    </dgm:pt>
    <dgm:pt modelId="{CE15A596-F3AA-624B-B36D-F000AE181D35}" type="pres">
      <dgm:prSet presAssocID="{678493BE-FB25-4BBC-A803-54DDCC73CAE0}" presName="descendantText" presStyleLbl="alignAccFollowNode1" presStyleIdx="1" presStyleCnt="4">
        <dgm:presLayoutVars>
          <dgm:bulletEnabled/>
        </dgm:presLayoutVars>
      </dgm:prSet>
      <dgm:spPr/>
    </dgm:pt>
    <dgm:pt modelId="{1A1DEA9E-D4FA-F24A-89A8-F01BEC979D96}" type="pres">
      <dgm:prSet presAssocID="{DDAA23D9-3EE0-4D7E-9F96-5A3B58E75485}" presName="sp" presStyleCnt="0"/>
      <dgm:spPr/>
    </dgm:pt>
    <dgm:pt modelId="{FD4A7413-2B20-1847-9080-9B8F1A79EA57}" type="pres">
      <dgm:prSet presAssocID="{BA4B2F0F-F1FA-4A2D-B4DC-F0E505104F8A}" presName="linNode" presStyleCnt="0"/>
      <dgm:spPr/>
    </dgm:pt>
    <dgm:pt modelId="{33A43874-CAAC-F24B-9BE6-541E4467CD3D}" type="pres">
      <dgm:prSet presAssocID="{BA4B2F0F-F1FA-4A2D-B4DC-F0E505104F8A}" presName="parentText" presStyleLbl="alignNode1" presStyleIdx="2" presStyleCnt="4">
        <dgm:presLayoutVars>
          <dgm:chMax val="1"/>
          <dgm:bulletEnabled/>
        </dgm:presLayoutVars>
      </dgm:prSet>
      <dgm:spPr/>
    </dgm:pt>
    <dgm:pt modelId="{5CA39D61-2E47-EF44-894A-60A2798626F9}" type="pres">
      <dgm:prSet presAssocID="{BA4B2F0F-F1FA-4A2D-B4DC-F0E505104F8A}" presName="descendantText" presStyleLbl="alignAccFollowNode1" presStyleIdx="2" presStyleCnt="4">
        <dgm:presLayoutVars>
          <dgm:bulletEnabled/>
        </dgm:presLayoutVars>
      </dgm:prSet>
      <dgm:spPr/>
    </dgm:pt>
    <dgm:pt modelId="{10C6BD57-9BE8-3C48-B645-18AAA8CD723C}" type="pres">
      <dgm:prSet presAssocID="{9A76CACA-93FB-4B0B-BBE9-CBA4F558A472}" presName="sp" presStyleCnt="0"/>
      <dgm:spPr/>
    </dgm:pt>
    <dgm:pt modelId="{4E594638-5BF0-014A-8833-8AAF08339F52}" type="pres">
      <dgm:prSet presAssocID="{03CAC04C-2F3D-4D7C-BE77-5C7945A71802}" presName="linNode" presStyleCnt="0"/>
      <dgm:spPr/>
    </dgm:pt>
    <dgm:pt modelId="{6F49461F-6F88-5D46-9E88-C77C69313157}" type="pres">
      <dgm:prSet presAssocID="{03CAC04C-2F3D-4D7C-BE77-5C7945A71802}" presName="parentText" presStyleLbl="alignNode1" presStyleIdx="3" presStyleCnt="4" custScaleX="101809" custScaleY="101879" custLinFactNeighborY="112">
        <dgm:presLayoutVars>
          <dgm:chMax val="1"/>
          <dgm:bulletEnabled/>
        </dgm:presLayoutVars>
      </dgm:prSet>
      <dgm:spPr/>
    </dgm:pt>
    <dgm:pt modelId="{9D7E77E8-7973-B84F-9C69-986C48FCF492}" type="pres">
      <dgm:prSet presAssocID="{03CAC04C-2F3D-4D7C-BE77-5C7945A71802}" presName="descendantText" presStyleLbl="alignAccFollowNode1" presStyleIdx="3" presStyleCnt="4">
        <dgm:presLayoutVars>
          <dgm:bulletEnabled/>
        </dgm:presLayoutVars>
      </dgm:prSet>
      <dgm:spPr/>
    </dgm:pt>
  </dgm:ptLst>
  <dgm:cxnLst>
    <dgm:cxn modelId="{769EC41F-50E9-4E41-B7E0-8BF3654365ED}" type="presOf" srcId="{678493BE-FB25-4BBC-A803-54DDCC73CAE0}" destId="{680DF44F-578D-C441-BCC3-00BA89E2954E}" srcOrd="0" destOrd="0" presId="urn:microsoft.com/office/officeart/2016/7/layout/VerticalSolidActionList"/>
    <dgm:cxn modelId="{35D5E922-A8DD-144B-9B72-7B70DFD1ACFB}" type="presOf" srcId="{1A9C1BE6-0975-4768-B418-85AF08C0C475}" destId="{CE15A596-F3AA-624B-B36D-F000AE181D35}" srcOrd="0" destOrd="0" presId="urn:microsoft.com/office/officeart/2016/7/layout/VerticalSolidActionList"/>
    <dgm:cxn modelId="{18A34B2C-BC27-4DAF-B4F9-069B9E1B55A7}" srcId="{943FCA93-C36E-41FD-A7D9-A1D6B4614352}" destId="{BE2515BE-14F9-4741-A385-CFEFD698ED45}" srcOrd="0" destOrd="0" parTransId="{3D7F3820-AA77-4955-B977-359A560CA704}" sibTransId="{7828150E-7D2A-4E35-B9A0-88732D0B48B9}"/>
    <dgm:cxn modelId="{E9D4AC39-6AD2-4B92-A652-6A0E1E708259}" srcId="{B42DC475-1DA0-4A4F-85D2-58FC2FBBD758}" destId="{2ABC604B-4BFB-4174-A3A3-4599D390E0F5}" srcOrd="0" destOrd="0" parTransId="{0290219F-E848-4E51-A8BF-3CA8D83DEA89}" sibTransId="{273EF3B7-7281-4745-9C77-52B23089E4AD}"/>
    <dgm:cxn modelId="{8B99135C-161F-FD48-9AAD-8CB0ED3EA793}" type="presOf" srcId="{BA4B2F0F-F1FA-4A2D-B4DC-F0E505104F8A}" destId="{33A43874-CAAC-F24B-9BE6-541E4467CD3D}" srcOrd="0" destOrd="0" presId="urn:microsoft.com/office/officeart/2016/7/layout/VerticalSolidActionList"/>
    <dgm:cxn modelId="{BF22F566-0571-48E0-83AF-7542161EA869}" srcId="{678493BE-FB25-4BBC-A803-54DDCC73CAE0}" destId="{1A9C1BE6-0975-4768-B418-85AF08C0C475}" srcOrd="0" destOrd="0" parTransId="{44C5B0EA-0D13-4BBC-A7BF-50A312D9BC57}" sibTransId="{72DE0A79-2DBB-48B8-8A6E-1DF22786317F}"/>
    <dgm:cxn modelId="{7529DC6F-33E9-44B4-8E39-9684A3F17DC5}" srcId="{B42DC475-1DA0-4A4F-85D2-58FC2FBBD758}" destId="{BA4B2F0F-F1FA-4A2D-B4DC-F0E505104F8A}" srcOrd="2" destOrd="0" parTransId="{B96BF0C5-812D-4E3A-B1A1-DDEB36FD85FD}" sibTransId="{9A76CACA-93FB-4B0B-BBE9-CBA4F558A472}"/>
    <dgm:cxn modelId="{BF40C150-9763-5F41-B969-806B8217631B}" type="presOf" srcId="{B42DC475-1DA0-4A4F-85D2-58FC2FBBD758}" destId="{9A6566FB-C3F9-8441-B214-8FAB3BBE3DB3}" srcOrd="0" destOrd="0" presId="urn:microsoft.com/office/officeart/2016/7/layout/VerticalSolidActionList"/>
    <dgm:cxn modelId="{B461DA50-75D4-4BBE-AD83-1530DDD05B21}" srcId="{2ABC604B-4BFB-4174-A3A3-4599D390E0F5}" destId="{8CFAA022-AB0B-4959-A2AC-37B28578C8E7}" srcOrd="0" destOrd="0" parTransId="{601694A7-D062-46E9-B4B2-6E20FD6C98AB}" sibTransId="{25321D7F-FF12-490A-BA14-93689130F141}"/>
    <dgm:cxn modelId="{0979BEB2-CF16-4A26-AE40-82606D424F6B}" srcId="{BA4B2F0F-F1FA-4A2D-B4DC-F0E505104F8A}" destId="{943FCA93-C36E-41FD-A7D9-A1D6B4614352}" srcOrd="0" destOrd="0" parTransId="{529E9942-0E2E-4EEC-B73D-E85814C0CBF0}" sibTransId="{AC6B3857-A1B6-482C-9BF7-CE9AD023DCEC}"/>
    <dgm:cxn modelId="{B19A37BB-35A6-4B25-B4E7-DC4B93856DA8}" srcId="{B42DC475-1DA0-4A4F-85D2-58FC2FBBD758}" destId="{03CAC04C-2F3D-4D7C-BE77-5C7945A71802}" srcOrd="3" destOrd="0" parTransId="{F8BB7CF0-C956-4B7A-812A-8DA216810511}" sibTransId="{AE767603-E80D-49C3-ACE7-FDFE2CC40841}"/>
    <dgm:cxn modelId="{628BB4BB-AE28-4A1D-BE98-F2A7073F5F77}" srcId="{B42DC475-1DA0-4A4F-85D2-58FC2FBBD758}" destId="{678493BE-FB25-4BBC-A803-54DDCC73CAE0}" srcOrd="1" destOrd="0" parTransId="{9E8B8BCA-EA6F-449D-9DE7-6E5B755D30DD}" sibTransId="{DDAA23D9-3EE0-4D7E-9F96-5A3B58E75485}"/>
    <dgm:cxn modelId="{8415BDBC-9DEF-7748-BB5F-83E643C304DD}" type="presOf" srcId="{943FCA93-C36E-41FD-A7D9-A1D6B4614352}" destId="{5CA39D61-2E47-EF44-894A-60A2798626F9}" srcOrd="0" destOrd="0" presId="urn:microsoft.com/office/officeart/2016/7/layout/VerticalSolidActionList"/>
    <dgm:cxn modelId="{979DB8BF-6B31-F642-9DF0-1072EDFA92DE}" type="presOf" srcId="{03CAC04C-2F3D-4D7C-BE77-5C7945A71802}" destId="{6F49461F-6F88-5D46-9E88-C77C69313157}" srcOrd="0" destOrd="0" presId="urn:microsoft.com/office/officeart/2016/7/layout/VerticalSolidActionList"/>
    <dgm:cxn modelId="{46BD46C0-A90E-094F-92B9-6EB36826CE85}" type="presOf" srcId="{BE2515BE-14F9-4741-A385-CFEFD698ED45}" destId="{5CA39D61-2E47-EF44-894A-60A2798626F9}" srcOrd="0" destOrd="1" presId="urn:microsoft.com/office/officeart/2016/7/layout/VerticalSolidActionList"/>
    <dgm:cxn modelId="{4228D9D8-22D7-5B41-AFE7-28DE1C0CDAEA}" type="presOf" srcId="{8CFAA022-AB0B-4959-A2AC-37B28578C8E7}" destId="{EFEF6CA5-23A7-7A49-A9F9-5588D9F576B8}" srcOrd="0" destOrd="0" presId="urn:microsoft.com/office/officeart/2016/7/layout/VerticalSolidActionList"/>
    <dgm:cxn modelId="{0AFD06E2-9241-48C4-8556-453A7C6EE247}" srcId="{03CAC04C-2F3D-4D7C-BE77-5C7945A71802}" destId="{FF8E6676-4716-499E-922E-3F18CE14EA61}" srcOrd="0" destOrd="0" parTransId="{DC79E9F5-0782-4CAD-AB66-A643E6A43BE2}" sibTransId="{002613FC-5839-4936-AE65-435981D524E1}"/>
    <dgm:cxn modelId="{E3E777ED-BD48-CD4E-8669-10618BAACD69}" type="presOf" srcId="{2ABC604B-4BFB-4174-A3A3-4599D390E0F5}" destId="{35C19D4F-6580-3847-987E-D19892480450}" srcOrd="0" destOrd="0" presId="urn:microsoft.com/office/officeart/2016/7/layout/VerticalSolidActionList"/>
    <dgm:cxn modelId="{7A5971FB-8601-1D4E-BC49-DF23051BA83A}" type="presOf" srcId="{FF8E6676-4716-499E-922E-3F18CE14EA61}" destId="{9D7E77E8-7973-B84F-9C69-986C48FCF492}" srcOrd="0" destOrd="0" presId="urn:microsoft.com/office/officeart/2016/7/layout/VerticalSolidActionList"/>
    <dgm:cxn modelId="{5952AB0A-0EB9-7747-AA19-691DDE716372}" type="presParOf" srcId="{9A6566FB-C3F9-8441-B214-8FAB3BBE3DB3}" destId="{43D3C9C0-8E27-FB48-AD66-27695BCF00A5}" srcOrd="0" destOrd="0" presId="urn:microsoft.com/office/officeart/2016/7/layout/VerticalSolidActionList"/>
    <dgm:cxn modelId="{F7D06366-0943-824C-9A01-5FD951A1D556}" type="presParOf" srcId="{43D3C9C0-8E27-FB48-AD66-27695BCF00A5}" destId="{35C19D4F-6580-3847-987E-D19892480450}" srcOrd="0" destOrd="0" presId="urn:microsoft.com/office/officeart/2016/7/layout/VerticalSolidActionList"/>
    <dgm:cxn modelId="{652FFDEC-3B69-2B49-9D8E-84A00A24DB7E}" type="presParOf" srcId="{43D3C9C0-8E27-FB48-AD66-27695BCF00A5}" destId="{EFEF6CA5-23A7-7A49-A9F9-5588D9F576B8}" srcOrd="1" destOrd="0" presId="urn:microsoft.com/office/officeart/2016/7/layout/VerticalSolidActionList"/>
    <dgm:cxn modelId="{49C8EB96-878D-E64A-94B5-C983A0101FB1}" type="presParOf" srcId="{9A6566FB-C3F9-8441-B214-8FAB3BBE3DB3}" destId="{37EE0694-FD00-A74F-83F2-6ED12DDA3DD5}" srcOrd="1" destOrd="0" presId="urn:microsoft.com/office/officeart/2016/7/layout/VerticalSolidActionList"/>
    <dgm:cxn modelId="{AB05F1AD-3557-B342-B773-C67FB73B4804}" type="presParOf" srcId="{9A6566FB-C3F9-8441-B214-8FAB3BBE3DB3}" destId="{295E186E-895D-704E-B22C-8DB7D4F99E50}" srcOrd="2" destOrd="0" presId="urn:microsoft.com/office/officeart/2016/7/layout/VerticalSolidActionList"/>
    <dgm:cxn modelId="{4EE7A6AC-4DEC-A24B-8466-1DED6C9404F7}" type="presParOf" srcId="{295E186E-895D-704E-B22C-8DB7D4F99E50}" destId="{680DF44F-578D-C441-BCC3-00BA89E2954E}" srcOrd="0" destOrd="0" presId="urn:microsoft.com/office/officeart/2016/7/layout/VerticalSolidActionList"/>
    <dgm:cxn modelId="{0ECC699B-A78B-F74F-AFFB-F2C606639992}" type="presParOf" srcId="{295E186E-895D-704E-B22C-8DB7D4F99E50}" destId="{CE15A596-F3AA-624B-B36D-F000AE181D35}" srcOrd="1" destOrd="0" presId="urn:microsoft.com/office/officeart/2016/7/layout/VerticalSolidActionList"/>
    <dgm:cxn modelId="{F3FC9131-F338-BA40-9CC5-21F35B83570B}" type="presParOf" srcId="{9A6566FB-C3F9-8441-B214-8FAB3BBE3DB3}" destId="{1A1DEA9E-D4FA-F24A-89A8-F01BEC979D96}" srcOrd="3" destOrd="0" presId="urn:microsoft.com/office/officeart/2016/7/layout/VerticalSolidActionList"/>
    <dgm:cxn modelId="{943A0387-C95C-7B43-A4B0-BB2C93CB019C}" type="presParOf" srcId="{9A6566FB-C3F9-8441-B214-8FAB3BBE3DB3}" destId="{FD4A7413-2B20-1847-9080-9B8F1A79EA57}" srcOrd="4" destOrd="0" presId="urn:microsoft.com/office/officeart/2016/7/layout/VerticalSolidActionList"/>
    <dgm:cxn modelId="{76D270F0-5D08-0346-A77E-A56DDA6915B2}" type="presParOf" srcId="{FD4A7413-2B20-1847-9080-9B8F1A79EA57}" destId="{33A43874-CAAC-F24B-9BE6-541E4467CD3D}" srcOrd="0" destOrd="0" presId="urn:microsoft.com/office/officeart/2016/7/layout/VerticalSolidActionList"/>
    <dgm:cxn modelId="{DE5219E9-5B4D-C74B-813B-FF641D6AC757}" type="presParOf" srcId="{FD4A7413-2B20-1847-9080-9B8F1A79EA57}" destId="{5CA39D61-2E47-EF44-894A-60A2798626F9}" srcOrd="1" destOrd="0" presId="urn:microsoft.com/office/officeart/2016/7/layout/VerticalSolidActionList"/>
    <dgm:cxn modelId="{C3C08819-E73C-7048-9223-0B7C11B90E47}" type="presParOf" srcId="{9A6566FB-C3F9-8441-B214-8FAB3BBE3DB3}" destId="{10C6BD57-9BE8-3C48-B645-18AAA8CD723C}" srcOrd="5" destOrd="0" presId="urn:microsoft.com/office/officeart/2016/7/layout/VerticalSolidActionList"/>
    <dgm:cxn modelId="{5005E079-E2FC-5C4B-9FAC-67B8426EC594}" type="presParOf" srcId="{9A6566FB-C3F9-8441-B214-8FAB3BBE3DB3}" destId="{4E594638-5BF0-014A-8833-8AAF08339F52}" srcOrd="6" destOrd="0" presId="urn:microsoft.com/office/officeart/2016/7/layout/VerticalSolidActionList"/>
    <dgm:cxn modelId="{060F33E2-D643-D743-B125-BA74D51BE5F3}" type="presParOf" srcId="{4E594638-5BF0-014A-8833-8AAF08339F52}" destId="{6F49461F-6F88-5D46-9E88-C77C69313157}" srcOrd="0" destOrd="0" presId="urn:microsoft.com/office/officeart/2016/7/layout/VerticalSolidActionList"/>
    <dgm:cxn modelId="{1B4C5611-1832-8E4F-842A-1CC10EECAEF2}" type="presParOf" srcId="{4E594638-5BF0-014A-8833-8AAF08339F52}" destId="{9D7E77E8-7973-B84F-9C69-986C48FCF492}" srcOrd="1" destOrd="0" presId="urn:microsoft.com/office/officeart/2016/7/layout/VerticalSolidAction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A54981A-E49E-4E65-AFF4-9CD2C1BC41A5}"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EA5F8DA8-2796-402B-BA92-AE0CF3FFF251}">
      <dgm:prSet/>
      <dgm:spPr/>
      <dgm:t>
        <a:bodyPr/>
        <a:lstStyle/>
        <a:p>
          <a:r>
            <a:rPr lang="en-US" dirty="0"/>
            <a:t>Give the student time to talk about what is really bothering them</a:t>
          </a:r>
        </a:p>
      </dgm:t>
    </dgm:pt>
    <dgm:pt modelId="{2B55F931-3B1E-43C8-A631-7EB73C64D418}" type="parTrans" cxnId="{DDF16F14-B5BD-45F1-9011-4AC26F057D8B}">
      <dgm:prSet/>
      <dgm:spPr/>
      <dgm:t>
        <a:bodyPr/>
        <a:lstStyle/>
        <a:p>
          <a:endParaRPr lang="en-US"/>
        </a:p>
      </dgm:t>
    </dgm:pt>
    <dgm:pt modelId="{2B8AD367-8A9E-460D-A981-2C8C774AFD30}" type="sibTrans" cxnId="{DDF16F14-B5BD-45F1-9011-4AC26F057D8B}">
      <dgm:prSet/>
      <dgm:spPr/>
      <dgm:t>
        <a:bodyPr/>
        <a:lstStyle/>
        <a:p>
          <a:endParaRPr lang="en-US"/>
        </a:p>
      </dgm:t>
    </dgm:pt>
    <dgm:pt modelId="{1760E386-2CAE-4C35-9B4E-CED04C2D8EEB}">
      <dgm:prSet/>
      <dgm:spPr/>
      <dgm:t>
        <a:bodyPr/>
        <a:lstStyle/>
        <a:p>
          <a:r>
            <a:rPr lang="en-US" dirty="0"/>
            <a:t>Give the student some time to collect themself privately</a:t>
          </a:r>
        </a:p>
      </dgm:t>
    </dgm:pt>
    <dgm:pt modelId="{B2AE02F2-5D43-4602-88E0-EF0CCCB385FF}" type="parTrans" cxnId="{E53E5307-6A30-4948-8500-8824BFC01382}">
      <dgm:prSet/>
      <dgm:spPr/>
      <dgm:t>
        <a:bodyPr/>
        <a:lstStyle/>
        <a:p>
          <a:endParaRPr lang="en-US"/>
        </a:p>
      </dgm:t>
    </dgm:pt>
    <dgm:pt modelId="{4F31C5B1-26AD-4121-A82D-412CEF7C1BF6}" type="sibTrans" cxnId="{E53E5307-6A30-4948-8500-8824BFC01382}">
      <dgm:prSet/>
      <dgm:spPr/>
      <dgm:t>
        <a:bodyPr/>
        <a:lstStyle/>
        <a:p>
          <a:endParaRPr lang="en-US"/>
        </a:p>
      </dgm:t>
    </dgm:pt>
    <dgm:pt modelId="{90321BAE-945F-4F89-892B-80C9A0D32546}">
      <dgm:prSet/>
      <dgm:spPr/>
      <dgm:t>
        <a:bodyPr/>
        <a:lstStyle/>
        <a:p>
          <a:r>
            <a:rPr lang="en-US" dirty="0"/>
            <a:t>Redirecting their attention to the paper won’t help! </a:t>
          </a:r>
        </a:p>
      </dgm:t>
    </dgm:pt>
    <dgm:pt modelId="{72B8C832-BBC1-4B1D-A8DE-A4BC289ABBDC}" type="parTrans" cxnId="{60F100B1-6373-4FB6-85D4-B14B658F994A}">
      <dgm:prSet/>
      <dgm:spPr/>
      <dgm:t>
        <a:bodyPr/>
        <a:lstStyle/>
        <a:p>
          <a:endParaRPr lang="en-US"/>
        </a:p>
      </dgm:t>
    </dgm:pt>
    <dgm:pt modelId="{101B1293-00D1-4EED-957E-8468AB7ABC15}" type="sibTrans" cxnId="{60F100B1-6373-4FB6-85D4-B14B658F994A}">
      <dgm:prSet/>
      <dgm:spPr/>
      <dgm:t>
        <a:bodyPr/>
        <a:lstStyle/>
        <a:p>
          <a:endParaRPr lang="en-US"/>
        </a:p>
      </dgm:t>
    </dgm:pt>
    <dgm:pt modelId="{59868A0A-C732-F34A-B7E2-88214DE5356B}" type="pres">
      <dgm:prSet presAssocID="{DA54981A-E49E-4E65-AFF4-9CD2C1BC41A5}" presName="hierChild1" presStyleCnt="0">
        <dgm:presLayoutVars>
          <dgm:chPref val="1"/>
          <dgm:dir/>
          <dgm:animOne val="branch"/>
          <dgm:animLvl val="lvl"/>
          <dgm:resizeHandles/>
        </dgm:presLayoutVars>
      </dgm:prSet>
      <dgm:spPr/>
    </dgm:pt>
    <dgm:pt modelId="{33F575FD-A027-BD40-A142-B98865A9B186}" type="pres">
      <dgm:prSet presAssocID="{EA5F8DA8-2796-402B-BA92-AE0CF3FFF251}" presName="hierRoot1" presStyleCnt="0"/>
      <dgm:spPr/>
    </dgm:pt>
    <dgm:pt modelId="{30366879-F90A-C04F-A4F3-710131687C9C}" type="pres">
      <dgm:prSet presAssocID="{EA5F8DA8-2796-402B-BA92-AE0CF3FFF251}" presName="composite" presStyleCnt="0"/>
      <dgm:spPr/>
    </dgm:pt>
    <dgm:pt modelId="{4E127881-AA2D-FC4A-9E18-954C8777F8BA}" type="pres">
      <dgm:prSet presAssocID="{EA5F8DA8-2796-402B-BA92-AE0CF3FFF251}" presName="background" presStyleLbl="node0" presStyleIdx="0" presStyleCnt="3"/>
      <dgm:spPr/>
    </dgm:pt>
    <dgm:pt modelId="{26271F1C-60BE-5442-B3FB-0AD815562B63}" type="pres">
      <dgm:prSet presAssocID="{EA5F8DA8-2796-402B-BA92-AE0CF3FFF251}" presName="text" presStyleLbl="fgAcc0" presStyleIdx="0" presStyleCnt="3">
        <dgm:presLayoutVars>
          <dgm:chPref val="3"/>
        </dgm:presLayoutVars>
      </dgm:prSet>
      <dgm:spPr/>
    </dgm:pt>
    <dgm:pt modelId="{1F0A4636-543B-CB4B-8298-707AC31E6ACD}" type="pres">
      <dgm:prSet presAssocID="{EA5F8DA8-2796-402B-BA92-AE0CF3FFF251}" presName="hierChild2" presStyleCnt="0"/>
      <dgm:spPr/>
    </dgm:pt>
    <dgm:pt modelId="{76C12BA8-72B2-804A-B1CE-B0BB01C056A2}" type="pres">
      <dgm:prSet presAssocID="{1760E386-2CAE-4C35-9B4E-CED04C2D8EEB}" presName="hierRoot1" presStyleCnt="0"/>
      <dgm:spPr/>
    </dgm:pt>
    <dgm:pt modelId="{9C23E525-B9CC-214C-9AC6-D51B69974074}" type="pres">
      <dgm:prSet presAssocID="{1760E386-2CAE-4C35-9B4E-CED04C2D8EEB}" presName="composite" presStyleCnt="0"/>
      <dgm:spPr/>
    </dgm:pt>
    <dgm:pt modelId="{60E83CF5-3844-9440-BBD0-D333AB6ABC89}" type="pres">
      <dgm:prSet presAssocID="{1760E386-2CAE-4C35-9B4E-CED04C2D8EEB}" presName="background" presStyleLbl="node0" presStyleIdx="1" presStyleCnt="3"/>
      <dgm:spPr/>
    </dgm:pt>
    <dgm:pt modelId="{2780EC0C-791E-1648-A18D-06EAA93C383B}" type="pres">
      <dgm:prSet presAssocID="{1760E386-2CAE-4C35-9B4E-CED04C2D8EEB}" presName="text" presStyleLbl="fgAcc0" presStyleIdx="1" presStyleCnt="3">
        <dgm:presLayoutVars>
          <dgm:chPref val="3"/>
        </dgm:presLayoutVars>
      </dgm:prSet>
      <dgm:spPr/>
    </dgm:pt>
    <dgm:pt modelId="{DFC56FA9-5C9A-C742-B759-97E33B165D21}" type="pres">
      <dgm:prSet presAssocID="{1760E386-2CAE-4C35-9B4E-CED04C2D8EEB}" presName="hierChild2" presStyleCnt="0"/>
      <dgm:spPr/>
    </dgm:pt>
    <dgm:pt modelId="{0794424D-C7CC-5F46-93FF-4216A26951E6}" type="pres">
      <dgm:prSet presAssocID="{90321BAE-945F-4F89-892B-80C9A0D32546}" presName="hierRoot1" presStyleCnt="0"/>
      <dgm:spPr/>
    </dgm:pt>
    <dgm:pt modelId="{F70FAD99-0798-5847-B24F-1402634B999B}" type="pres">
      <dgm:prSet presAssocID="{90321BAE-945F-4F89-892B-80C9A0D32546}" presName="composite" presStyleCnt="0"/>
      <dgm:spPr/>
    </dgm:pt>
    <dgm:pt modelId="{DCAA1E30-7031-584B-98D0-AB90E3833B2F}" type="pres">
      <dgm:prSet presAssocID="{90321BAE-945F-4F89-892B-80C9A0D32546}" presName="background" presStyleLbl="node0" presStyleIdx="2" presStyleCnt="3"/>
      <dgm:spPr/>
    </dgm:pt>
    <dgm:pt modelId="{49214650-8D35-274E-8CE2-39AE4C4E986D}" type="pres">
      <dgm:prSet presAssocID="{90321BAE-945F-4F89-892B-80C9A0D32546}" presName="text" presStyleLbl="fgAcc0" presStyleIdx="2" presStyleCnt="3">
        <dgm:presLayoutVars>
          <dgm:chPref val="3"/>
        </dgm:presLayoutVars>
      </dgm:prSet>
      <dgm:spPr/>
    </dgm:pt>
    <dgm:pt modelId="{07717C9A-567E-924C-9997-6C736625043A}" type="pres">
      <dgm:prSet presAssocID="{90321BAE-945F-4F89-892B-80C9A0D32546}" presName="hierChild2" presStyleCnt="0"/>
      <dgm:spPr/>
    </dgm:pt>
  </dgm:ptLst>
  <dgm:cxnLst>
    <dgm:cxn modelId="{E53E5307-6A30-4948-8500-8824BFC01382}" srcId="{DA54981A-E49E-4E65-AFF4-9CD2C1BC41A5}" destId="{1760E386-2CAE-4C35-9B4E-CED04C2D8EEB}" srcOrd="1" destOrd="0" parTransId="{B2AE02F2-5D43-4602-88E0-EF0CCCB385FF}" sibTransId="{4F31C5B1-26AD-4121-A82D-412CEF7C1BF6}"/>
    <dgm:cxn modelId="{DDF16F14-B5BD-45F1-9011-4AC26F057D8B}" srcId="{DA54981A-E49E-4E65-AFF4-9CD2C1BC41A5}" destId="{EA5F8DA8-2796-402B-BA92-AE0CF3FFF251}" srcOrd="0" destOrd="0" parTransId="{2B55F931-3B1E-43C8-A631-7EB73C64D418}" sibTransId="{2B8AD367-8A9E-460D-A981-2C8C774AFD30}"/>
    <dgm:cxn modelId="{86186046-EAD9-734F-B97D-5E75818E0F9F}" type="presOf" srcId="{EA5F8DA8-2796-402B-BA92-AE0CF3FFF251}" destId="{26271F1C-60BE-5442-B3FB-0AD815562B63}" srcOrd="0" destOrd="0" presId="urn:microsoft.com/office/officeart/2005/8/layout/hierarchy1"/>
    <dgm:cxn modelId="{18F6B773-403C-5448-BAC5-F9DDF3DD804E}" type="presOf" srcId="{90321BAE-945F-4F89-892B-80C9A0D32546}" destId="{49214650-8D35-274E-8CE2-39AE4C4E986D}" srcOrd="0" destOrd="0" presId="urn:microsoft.com/office/officeart/2005/8/layout/hierarchy1"/>
    <dgm:cxn modelId="{B651639A-D736-3343-916B-F8588CE98BD0}" type="presOf" srcId="{1760E386-2CAE-4C35-9B4E-CED04C2D8EEB}" destId="{2780EC0C-791E-1648-A18D-06EAA93C383B}" srcOrd="0" destOrd="0" presId="urn:microsoft.com/office/officeart/2005/8/layout/hierarchy1"/>
    <dgm:cxn modelId="{60F100B1-6373-4FB6-85D4-B14B658F994A}" srcId="{DA54981A-E49E-4E65-AFF4-9CD2C1BC41A5}" destId="{90321BAE-945F-4F89-892B-80C9A0D32546}" srcOrd="2" destOrd="0" parTransId="{72B8C832-BBC1-4B1D-A8DE-A4BC289ABBDC}" sibTransId="{101B1293-00D1-4EED-957E-8468AB7ABC15}"/>
    <dgm:cxn modelId="{F055A3EE-F0D1-C74B-8B7B-85CB2AC15FBE}" type="presOf" srcId="{DA54981A-E49E-4E65-AFF4-9CD2C1BC41A5}" destId="{59868A0A-C732-F34A-B7E2-88214DE5356B}" srcOrd="0" destOrd="0" presId="urn:microsoft.com/office/officeart/2005/8/layout/hierarchy1"/>
    <dgm:cxn modelId="{A71489ED-76A0-4548-8B74-1A18E413F9B9}" type="presParOf" srcId="{59868A0A-C732-F34A-B7E2-88214DE5356B}" destId="{33F575FD-A027-BD40-A142-B98865A9B186}" srcOrd="0" destOrd="0" presId="urn:microsoft.com/office/officeart/2005/8/layout/hierarchy1"/>
    <dgm:cxn modelId="{4CB6ACFD-6704-6F42-8BD9-D25315C2E4AA}" type="presParOf" srcId="{33F575FD-A027-BD40-A142-B98865A9B186}" destId="{30366879-F90A-C04F-A4F3-710131687C9C}" srcOrd="0" destOrd="0" presId="urn:microsoft.com/office/officeart/2005/8/layout/hierarchy1"/>
    <dgm:cxn modelId="{2ACD59CA-6123-2144-9F6F-8FF1A29114DE}" type="presParOf" srcId="{30366879-F90A-C04F-A4F3-710131687C9C}" destId="{4E127881-AA2D-FC4A-9E18-954C8777F8BA}" srcOrd="0" destOrd="0" presId="urn:microsoft.com/office/officeart/2005/8/layout/hierarchy1"/>
    <dgm:cxn modelId="{8BD6B39B-67A9-994E-88B6-1BD5F63A5E9C}" type="presParOf" srcId="{30366879-F90A-C04F-A4F3-710131687C9C}" destId="{26271F1C-60BE-5442-B3FB-0AD815562B63}" srcOrd="1" destOrd="0" presId="urn:microsoft.com/office/officeart/2005/8/layout/hierarchy1"/>
    <dgm:cxn modelId="{C25E109F-3B53-7C4F-A625-3CA1D2DFD611}" type="presParOf" srcId="{33F575FD-A027-BD40-A142-B98865A9B186}" destId="{1F0A4636-543B-CB4B-8298-707AC31E6ACD}" srcOrd="1" destOrd="0" presId="urn:microsoft.com/office/officeart/2005/8/layout/hierarchy1"/>
    <dgm:cxn modelId="{83685440-FD71-2848-B3CE-B2D76C98D1CD}" type="presParOf" srcId="{59868A0A-C732-F34A-B7E2-88214DE5356B}" destId="{76C12BA8-72B2-804A-B1CE-B0BB01C056A2}" srcOrd="1" destOrd="0" presId="urn:microsoft.com/office/officeart/2005/8/layout/hierarchy1"/>
    <dgm:cxn modelId="{DD2C1062-D6B2-7942-9080-0525CC205BD2}" type="presParOf" srcId="{76C12BA8-72B2-804A-B1CE-B0BB01C056A2}" destId="{9C23E525-B9CC-214C-9AC6-D51B69974074}" srcOrd="0" destOrd="0" presId="urn:microsoft.com/office/officeart/2005/8/layout/hierarchy1"/>
    <dgm:cxn modelId="{C5B4FC98-6DD3-094D-B12A-B5FD672BE49C}" type="presParOf" srcId="{9C23E525-B9CC-214C-9AC6-D51B69974074}" destId="{60E83CF5-3844-9440-BBD0-D333AB6ABC89}" srcOrd="0" destOrd="0" presId="urn:microsoft.com/office/officeart/2005/8/layout/hierarchy1"/>
    <dgm:cxn modelId="{C9097758-7C98-3943-A26B-DC5F3F239173}" type="presParOf" srcId="{9C23E525-B9CC-214C-9AC6-D51B69974074}" destId="{2780EC0C-791E-1648-A18D-06EAA93C383B}" srcOrd="1" destOrd="0" presId="urn:microsoft.com/office/officeart/2005/8/layout/hierarchy1"/>
    <dgm:cxn modelId="{EE003E6F-F5A8-9649-950A-8B7C2B393A9B}" type="presParOf" srcId="{76C12BA8-72B2-804A-B1CE-B0BB01C056A2}" destId="{DFC56FA9-5C9A-C742-B759-97E33B165D21}" srcOrd="1" destOrd="0" presId="urn:microsoft.com/office/officeart/2005/8/layout/hierarchy1"/>
    <dgm:cxn modelId="{18295B1E-9F60-A64A-9A06-1D5A7A269837}" type="presParOf" srcId="{59868A0A-C732-F34A-B7E2-88214DE5356B}" destId="{0794424D-C7CC-5F46-93FF-4216A26951E6}" srcOrd="2" destOrd="0" presId="urn:microsoft.com/office/officeart/2005/8/layout/hierarchy1"/>
    <dgm:cxn modelId="{A7D538A8-BC92-FE4B-AE07-1C9D7E8A70E5}" type="presParOf" srcId="{0794424D-C7CC-5F46-93FF-4216A26951E6}" destId="{F70FAD99-0798-5847-B24F-1402634B999B}" srcOrd="0" destOrd="0" presId="urn:microsoft.com/office/officeart/2005/8/layout/hierarchy1"/>
    <dgm:cxn modelId="{2019D820-51E1-AE4B-89C9-211180D3072D}" type="presParOf" srcId="{F70FAD99-0798-5847-B24F-1402634B999B}" destId="{DCAA1E30-7031-584B-98D0-AB90E3833B2F}" srcOrd="0" destOrd="0" presId="urn:microsoft.com/office/officeart/2005/8/layout/hierarchy1"/>
    <dgm:cxn modelId="{003FD7DE-6667-6049-AF09-97F2956B4C96}" type="presParOf" srcId="{F70FAD99-0798-5847-B24F-1402634B999B}" destId="{49214650-8D35-274E-8CE2-39AE4C4E986D}" srcOrd="1" destOrd="0" presId="urn:microsoft.com/office/officeart/2005/8/layout/hierarchy1"/>
    <dgm:cxn modelId="{F0574DA1-08AE-844B-9CA2-134A098C8C37}" type="presParOf" srcId="{0794424D-C7CC-5F46-93FF-4216A26951E6}" destId="{07717C9A-567E-924C-9997-6C736625043A}"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6323519-873B-4829-8792-7E1943F4D428}" type="doc">
      <dgm:prSet loTypeId="urn:microsoft.com/office/officeart/2016/7/layout/BasicProcessNew" loCatId="process" qsTypeId="urn:microsoft.com/office/officeart/2005/8/quickstyle/simple1" qsCatId="simple" csTypeId="urn:microsoft.com/office/officeart/2005/8/colors/accent6_2" csCatId="accent6" phldr="1"/>
      <dgm:spPr/>
      <dgm:t>
        <a:bodyPr/>
        <a:lstStyle/>
        <a:p>
          <a:endParaRPr lang="en-US"/>
        </a:p>
      </dgm:t>
    </dgm:pt>
    <dgm:pt modelId="{C19247EC-73FF-45A7-AA42-3625CD1F55F7}">
      <dgm:prSet/>
      <dgm:spPr/>
      <dgm:t>
        <a:bodyPr/>
        <a:lstStyle/>
        <a:p>
          <a:r>
            <a:rPr lang="en-US" dirty="0"/>
            <a:t>Ask questions... Are the emotions feelings fleeting or are they a deeper problem</a:t>
          </a:r>
        </a:p>
      </dgm:t>
    </dgm:pt>
    <dgm:pt modelId="{90D2A3FE-2133-4D31-8661-1BDC4A845516}" type="parTrans" cxnId="{69C5AA96-83BA-4EAB-ADC9-50A0FC3CABFF}">
      <dgm:prSet/>
      <dgm:spPr/>
      <dgm:t>
        <a:bodyPr/>
        <a:lstStyle/>
        <a:p>
          <a:endParaRPr lang="en-US"/>
        </a:p>
      </dgm:t>
    </dgm:pt>
    <dgm:pt modelId="{3B79C04B-DEA9-4FA9-99C1-6A453BF78E5E}" type="sibTrans" cxnId="{69C5AA96-83BA-4EAB-ADC9-50A0FC3CABFF}">
      <dgm:prSet/>
      <dgm:spPr/>
      <dgm:t>
        <a:bodyPr/>
        <a:lstStyle/>
        <a:p>
          <a:endParaRPr lang="en-US"/>
        </a:p>
      </dgm:t>
    </dgm:pt>
    <dgm:pt modelId="{28A16F1A-4173-44DF-A04F-25588EF333F7}">
      <dgm:prSet/>
      <dgm:spPr/>
      <dgm:t>
        <a:bodyPr/>
        <a:lstStyle/>
        <a:p>
          <a:r>
            <a:rPr lang="en-US" dirty="0"/>
            <a:t>Immediate problems (ex: my paper is due tonight) = emphasize and actively listen </a:t>
          </a:r>
        </a:p>
      </dgm:t>
    </dgm:pt>
    <dgm:pt modelId="{3D238C9C-8EC6-4CA6-B41E-010E312DE3FF}" type="parTrans" cxnId="{7D1885B7-8DCC-4601-82C5-5C11D6092BD3}">
      <dgm:prSet/>
      <dgm:spPr/>
      <dgm:t>
        <a:bodyPr/>
        <a:lstStyle/>
        <a:p>
          <a:endParaRPr lang="en-US"/>
        </a:p>
      </dgm:t>
    </dgm:pt>
    <dgm:pt modelId="{5ED5E850-973B-44EA-8835-60CE1D48B18B}" type="sibTrans" cxnId="{7D1885B7-8DCC-4601-82C5-5C11D6092BD3}">
      <dgm:prSet/>
      <dgm:spPr/>
      <dgm:t>
        <a:bodyPr/>
        <a:lstStyle/>
        <a:p>
          <a:endParaRPr lang="en-US"/>
        </a:p>
      </dgm:t>
    </dgm:pt>
    <dgm:pt modelId="{F0FA6547-8878-43E1-A9D1-83376741F741}">
      <dgm:prSet/>
      <dgm:spPr/>
      <dgm:t>
        <a:bodyPr/>
        <a:lstStyle/>
        <a:p>
          <a:r>
            <a:rPr lang="en-US" dirty="0"/>
            <a:t>Deeper problem (ex: “I don’t think I can get through this) = refer student to campus recourses and if appropriate reschedule appointment </a:t>
          </a:r>
        </a:p>
      </dgm:t>
    </dgm:pt>
    <dgm:pt modelId="{2280C968-709A-493C-91D7-59F7ED0BDF68}" type="parTrans" cxnId="{11468588-64D7-47E6-B9AE-A63B714AB37F}">
      <dgm:prSet/>
      <dgm:spPr/>
      <dgm:t>
        <a:bodyPr/>
        <a:lstStyle/>
        <a:p>
          <a:endParaRPr lang="en-US"/>
        </a:p>
      </dgm:t>
    </dgm:pt>
    <dgm:pt modelId="{F73C9EF2-8DD4-428F-B5A4-E57597D61FBC}" type="sibTrans" cxnId="{11468588-64D7-47E6-B9AE-A63B714AB37F}">
      <dgm:prSet/>
      <dgm:spPr/>
      <dgm:t>
        <a:bodyPr/>
        <a:lstStyle/>
        <a:p>
          <a:endParaRPr lang="en-US"/>
        </a:p>
      </dgm:t>
    </dgm:pt>
    <dgm:pt modelId="{AD4CBBB3-4741-AC42-8138-B7F49EE41A98}" type="pres">
      <dgm:prSet presAssocID="{26323519-873B-4829-8792-7E1943F4D428}" presName="Name0" presStyleCnt="0">
        <dgm:presLayoutVars>
          <dgm:dir/>
          <dgm:resizeHandles val="exact"/>
        </dgm:presLayoutVars>
      </dgm:prSet>
      <dgm:spPr/>
    </dgm:pt>
    <dgm:pt modelId="{2FFD8E72-F241-924F-9B2F-E55507F626AA}" type="pres">
      <dgm:prSet presAssocID="{C19247EC-73FF-45A7-AA42-3625CD1F55F7}" presName="node" presStyleLbl="node1" presStyleIdx="0" presStyleCnt="5">
        <dgm:presLayoutVars>
          <dgm:bulletEnabled val="1"/>
        </dgm:presLayoutVars>
      </dgm:prSet>
      <dgm:spPr/>
    </dgm:pt>
    <dgm:pt modelId="{767D2FD2-0DD7-6041-8EEF-F1AE50649D96}" type="pres">
      <dgm:prSet presAssocID="{3B79C04B-DEA9-4FA9-99C1-6A453BF78E5E}" presName="sibTransSpacerBeforeConnector" presStyleCnt="0"/>
      <dgm:spPr/>
    </dgm:pt>
    <dgm:pt modelId="{7EDCBEAC-C3B5-6742-AF9B-A2A9D36EA6EF}" type="pres">
      <dgm:prSet presAssocID="{3B79C04B-DEA9-4FA9-99C1-6A453BF78E5E}" presName="sibTrans" presStyleLbl="node1" presStyleIdx="1" presStyleCnt="5"/>
      <dgm:spPr/>
    </dgm:pt>
    <dgm:pt modelId="{CE29950C-93A7-3940-A0EA-2B0EDFCF11F7}" type="pres">
      <dgm:prSet presAssocID="{3B79C04B-DEA9-4FA9-99C1-6A453BF78E5E}" presName="sibTransSpacerAfterConnector" presStyleCnt="0"/>
      <dgm:spPr/>
    </dgm:pt>
    <dgm:pt modelId="{D14703C1-890D-8541-81DC-914C880EABC9}" type="pres">
      <dgm:prSet presAssocID="{28A16F1A-4173-44DF-A04F-25588EF333F7}" presName="node" presStyleLbl="node1" presStyleIdx="2" presStyleCnt="5">
        <dgm:presLayoutVars>
          <dgm:bulletEnabled val="1"/>
        </dgm:presLayoutVars>
      </dgm:prSet>
      <dgm:spPr/>
    </dgm:pt>
    <dgm:pt modelId="{7F8A9669-1420-9D4E-822B-66F63E602425}" type="pres">
      <dgm:prSet presAssocID="{5ED5E850-973B-44EA-8835-60CE1D48B18B}" presName="sibTransSpacerBeforeConnector" presStyleCnt="0"/>
      <dgm:spPr/>
    </dgm:pt>
    <dgm:pt modelId="{C0FB50C4-526B-8A45-AD3D-480E14DCCC29}" type="pres">
      <dgm:prSet presAssocID="{5ED5E850-973B-44EA-8835-60CE1D48B18B}" presName="sibTrans" presStyleLbl="node1" presStyleIdx="3" presStyleCnt="5"/>
      <dgm:spPr/>
    </dgm:pt>
    <dgm:pt modelId="{AA9A7831-CAB3-3848-B2BE-100ED7BF0796}" type="pres">
      <dgm:prSet presAssocID="{5ED5E850-973B-44EA-8835-60CE1D48B18B}" presName="sibTransSpacerAfterConnector" presStyleCnt="0"/>
      <dgm:spPr/>
    </dgm:pt>
    <dgm:pt modelId="{D5664FB6-5F5E-064C-984A-FF9B9735109E}" type="pres">
      <dgm:prSet presAssocID="{F0FA6547-8878-43E1-A9D1-83376741F741}" presName="node" presStyleLbl="node1" presStyleIdx="4" presStyleCnt="5">
        <dgm:presLayoutVars>
          <dgm:bulletEnabled val="1"/>
        </dgm:presLayoutVars>
      </dgm:prSet>
      <dgm:spPr/>
    </dgm:pt>
  </dgm:ptLst>
  <dgm:cxnLst>
    <dgm:cxn modelId="{0B5F4400-4716-1D41-88B7-E650F57B68A4}" type="presOf" srcId="{C19247EC-73FF-45A7-AA42-3625CD1F55F7}" destId="{2FFD8E72-F241-924F-9B2F-E55507F626AA}" srcOrd="0" destOrd="0" presId="urn:microsoft.com/office/officeart/2016/7/layout/BasicProcessNew"/>
    <dgm:cxn modelId="{93971C16-4FA1-EC4C-8CF9-FA53157F9DBE}" type="presOf" srcId="{5ED5E850-973B-44EA-8835-60CE1D48B18B}" destId="{C0FB50C4-526B-8A45-AD3D-480E14DCCC29}" srcOrd="0" destOrd="0" presId="urn:microsoft.com/office/officeart/2016/7/layout/BasicProcessNew"/>
    <dgm:cxn modelId="{7A037C6D-A165-7249-B16A-569512F4D777}" type="presOf" srcId="{3B79C04B-DEA9-4FA9-99C1-6A453BF78E5E}" destId="{7EDCBEAC-C3B5-6742-AF9B-A2A9D36EA6EF}" srcOrd="0" destOrd="0" presId="urn:microsoft.com/office/officeart/2016/7/layout/BasicProcessNew"/>
    <dgm:cxn modelId="{11468588-64D7-47E6-B9AE-A63B714AB37F}" srcId="{26323519-873B-4829-8792-7E1943F4D428}" destId="{F0FA6547-8878-43E1-A9D1-83376741F741}" srcOrd="2" destOrd="0" parTransId="{2280C968-709A-493C-91D7-59F7ED0BDF68}" sibTransId="{F73C9EF2-8DD4-428F-B5A4-E57597D61FBC}"/>
    <dgm:cxn modelId="{69C5AA96-83BA-4EAB-ADC9-50A0FC3CABFF}" srcId="{26323519-873B-4829-8792-7E1943F4D428}" destId="{C19247EC-73FF-45A7-AA42-3625CD1F55F7}" srcOrd="0" destOrd="0" parTransId="{90D2A3FE-2133-4D31-8661-1BDC4A845516}" sibTransId="{3B79C04B-DEA9-4FA9-99C1-6A453BF78E5E}"/>
    <dgm:cxn modelId="{7D1885B7-8DCC-4601-82C5-5C11D6092BD3}" srcId="{26323519-873B-4829-8792-7E1943F4D428}" destId="{28A16F1A-4173-44DF-A04F-25588EF333F7}" srcOrd="1" destOrd="0" parTransId="{3D238C9C-8EC6-4CA6-B41E-010E312DE3FF}" sibTransId="{5ED5E850-973B-44EA-8835-60CE1D48B18B}"/>
    <dgm:cxn modelId="{DAFA7FCE-5921-C649-8A83-29FF2890F5EA}" type="presOf" srcId="{F0FA6547-8878-43E1-A9D1-83376741F741}" destId="{D5664FB6-5F5E-064C-984A-FF9B9735109E}" srcOrd="0" destOrd="0" presId="urn:microsoft.com/office/officeart/2016/7/layout/BasicProcessNew"/>
    <dgm:cxn modelId="{52B4AAEB-160F-DB47-AC00-0F16B4EA9724}" type="presOf" srcId="{26323519-873B-4829-8792-7E1943F4D428}" destId="{AD4CBBB3-4741-AC42-8138-B7F49EE41A98}" srcOrd="0" destOrd="0" presId="urn:microsoft.com/office/officeart/2016/7/layout/BasicProcessNew"/>
    <dgm:cxn modelId="{39B67EEE-059D-7F4D-82DA-39BA1B9E4087}" type="presOf" srcId="{28A16F1A-4173-44DF-A04F-25588EF333F7}" destId="{D14703C1-890D-8541-81DC-914C880EABC9}" srcOrd="0" destOrd="0" presId="urn:microsoft.com/office/officeart/2016/7/layout/BasicProcessNew"/>
    <dgm:cxn modelId="{0C13AD57-9926-884A-903C-2A6B440A1185}" type="presParOf" srcId="{AD4CBBB3-4741-AC42-8138-B7F49EE41A98}" destId="{2FFD8E72-F241-924F-9B2F-E55507F626AA}" srcOrd="0" destOrd="0" presId="urn:microsoft.com/office/officeart/2016/7/layout/BasicProcessNew"/>
    <dgm:cxn modelId="{EA8C2994-381F-B04F-AE52-F2436FBCCF47}" type="presParOf" srcId="{AD4CBBB3-4741-AC42-8138-B7F49EE41A98}" destId="{767D2FD2-0DD7-6041-8EEF-F1AE50649D96}" srcOrd="1" destOrd="0" presId="urn:microsoft.com/office/officeart/2016/7/layout/BasicProcessNew"/>
    <dgm:cxn modelId="{D284E842-56C4-A747-8CAF-F1F550ECE586}" type="presParOf" srcId="{AD4CBBB3-4741-AC42-8138-B7F49EE41A98}" destId="{7EDCBEAC-C3B5-6742-AF9B-A2A9D36EA6EF}" srcOrd="2" destOrd="0" presId="urn:microsoft.com/office/officeart/2016/7/layout/BasicProcessNew"/>
    <dgm:cxn modelId="{C8D34EC4-ACFC-0940-953C-83CC5DFC27C7}" type="presParOf" srcId="{AD4CBBB3-4741-AC42-8138-B7F49EE41A98}" destId="{CE29950C-93A7-3940-A0EA-2B0EDFCF11F7}" srcOrd="3" destOrd="0" presId="urn:microsoft.com/office/officeart/2016/7/layout/BasicProcessNew"/>
    <dgm:cxn modelId="{3D8C38E6-60AD-3844-8B49-8838B0C766DD}" type="presParOf" srcId="{AD4CBBB3-4741-AC42-8138-B7F49EE41A98}" destId="{D14703C1-890D-8541-81DC-914C880EABC9}" srcOrd="4" destOrd="0" presId="urn:microsoft.com/office/officeart/2016/7/layout/BasicProcessNew"/>
    <dgm:cxn modelId="{C37F985C-2C0F-1548-8188-92BCCF19D2CF}" type="presParOf" srcId="{AD4CBBB3-4741-AC42-8138-B7F49EE41A98}" destId="{7F8A9669-1420-9D4E-822B-66F63E602425}" srcOrd="5" destOrd="0" presId="urn:microsoft.com/office/officeart/2016/7/layout/BasicProcessNew"/>
    <dgm:cxn modelId="{CD60B405-5CE0-9C47-84A2-3FB3EC37CD16}" type="presParOf" srcId="{AD4CBBB3-4741-AC42-8138-B7F49EE41A98}" destId="{C0FB50C4-526B-8A45-AD3D-480E14DCCC29}" srcOrd="6" destOrd="0" presId="urn:microsoft.com/office/officeart/2016/7/layout/BasicProcessNew"/>
    <dgm:cxn modelId="{877B35A0-B42F-A744-9674-5EE59C2ED706}" type="presParOf" srcId="{AD4CBBB3-4741-AC42-8138-B7F49EE41A98}" destId="{AA9A7831-CAB3-3848-B2BE-100ED7BF0796}" srcOrd="7" destOrd="0" presId="urn:microsoft.com/office/officeart/2016/7/layout/BasicProcessNew"/>
    <dgm:cxn modelId="{03876B39-1B2A-F940-B1E4-8059D30F8AD5}" type="presParOf" srcId="{AD4CBBB3-4741-AC42-8138-B7F49EE41A98}" destId="{D5664FB6-5F5E-064C-984A-FF9B9735109E}" srcOrd="8" destOrd="0" presId="urn:microsoft.com/office/officeart/2016/7/layout/BasicProcessNew"/>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B3F0EA3-6C85-4868-B30A-BB157B38AEC2}" type="doc">
      <dgm:prSet loTypeId="urn:microsoft.com/office/officeart/2005/8/layout/vList5" loCatId="list" qsTypeId="urn:microsoft.com/office/officeart/2005/8/quickstyle/simple1" qsCatId="simple" csTypeId="urn:microsoft.com/office/officeart/2005/8/colors/colorful2" csCatId="colorful" phldr="1"/>
      <dgm:spPr/>
      <dgm:t>
        <a:bodyPr/>
        <a:lstStyle/>
        <a:p>
          <a:endParaRPr lang="en-US"/>
        </a:p>
      </dgm:t>
    </dgm:pt>
    <dgm:pt modelId="{6A2408CB-C1A9-4376-924F-48574F545316}">
      <dgm:prSet/>
      <dgm:spPr/>
      <dgm:t>
        <a:bodyPr/>
        <a:lstStyle/>
        <a:p>
          <a:r>
            <a:rPr lang="en-US" dirty="0"/>
            <a:t>If a writer responds poorly to advice or starts being withdrawn </a:t>
          </a:r>
        </a:p>
      </dgm:t>
    </dgm:pt>
    <dgm:pt modelId="{5DE50880-4BC3-4186-9C3A-67DB12269A71}" type="parTrans" cxnId="{7A122D2A-71C0-4283-A12D-88D8207A240A}">
      <dgm:prSet/>
      <dgm:spPr/>
      <dgm:t>
        <a:bodyPr/>
        <a:lstStyle/>
        <a:p>
          <a:endParaRPr lang="en-US"/>
        </a:p>
      </dgm:t>
    </dgm:pt>
    <dgm:pt modelId="{D3731D0F-6CC8-49F6-9ABA-4E33D89FE28A}" type="sibTrans" cxnId="{7A122D2A-71C0-4283-A12D-88D8207A240A}">
      <dgm:prSet/>
      <dgm:spPr/>
      <dgm:t>
        <a:bodyPr/>
        <a:lstStyle/>
        <a:p>
          <a:endParaRPr lang="en-US"/>
        </a:p>
      </dgm:t>
    </dgm:pt>
    <dgm:pt modelId="{B6FF1D1A-EEDD-4EB9-8F82-3484DB4E4A43}">
      <dgm:prSet/>
      <dgm:spPr/>
      <dgm:t>
        <a:bodyPr/>
        <a:lstStyle/>
        <a:p>
          <a:r>
            <a:rPr lang="en-US" dirty="0"/>
            <a:t>Change your tone</a:t>
          </a:r>
        </a:p>
      </dgm:t>
    </dgm:pt>
    <dgm:pt modelId="{DCAFE13A-4B4B-4E54-9EFD-7D749F4B5348}" type="parTrans" cxnId="{06E9BFDC-F567-4B41-888F-551F7FD6760D}">
      <dgm:prSet/>
      <dgm:spPr/>
      <dgm:t>
        <a:bodyPr/>
        <a:lstStyle/>
        <a:p>
          <a:endParaRPr lang="en-US"/>
        </a:p>
      </dgm:t>
    </dgm:pt>
    <dgm:pt modelId="{B1708E25-A87E-4D29-9E5B-D882A7788176}" type="sibTrans" cxnId="{06E9BFDC-F567-4B41-888F-551F7FD6760D}">
      <dgm:prSet/>
      <dgm:spPr/>
      <dgm:t>
        <a:bodyPr/>
        <a:lstStyle/>
        <a:p>
          <a:endParaRPr lang="en-US"/>
        </a:p>
      </dgm:t>
    </dgm:pt>
    <dgm:pt modelId="{FB4AC6B5-4529-4FE1-9C06-79FFAE7244BA}">
      <dgm:prSet/>
      <dgm:spPr/>
      <dgm:t>
        <a:bodyPr/>
        <a:lstStyle/>
        <a:p>
          <a:r>
            <a:rPr lang="en-US" dirty="0"/>
            <a:t>Point out the papers’ strengths</a:t>
          </a:r>
        </a:p>
      </dgm:t>
    </dgm:pt>
    <dgm:pt modelId="{0F3DD8F9-B2A9-449E-8176-5AC8F5E0177F}" type="parTrans" cxnId="{C490B0AA-20F8-4791-9A3A-02E05C35810D}">
      <dgm:prSet/>
      <dgm:spPr/>
      <dgm:t>
        <a:bodyPr/>
        <a:lstStyle/>
        <a:p>
          <a:endParaRPr lang="en-US"/>
        </a:p>
      </dgm:t>
    </dgm:pt>
    <dgm:pt modelId="{6AE2BE17-58E0-49EE-84AE-16F7F4DC6121}" type="sibTrans" cxnId="{C490B0AA-20F8-4791-9A3A-02E05C35810D}">
      <dgm:prSet/>
      <dgm:spPr/>
      <dgm:t>
        <a:bodyPr/>
        <a:lstStyle/>
        <a:p>
          <a:endParaRPr lang="en-US"/>
        </a:p>
      </dgm:t>
    </dgm:pt>
    <dgm:pt modelId="{0D6B3959-0E40-4D39-89EF-345B61ACDEB6}">
      <dgm:prSet/>
      <dgm:spPr/>
      <dgm:t>
        <a:bodyPr/>
        <a:lstStyle/>
        <a:p>
          <a:r>
            <a:rPr lang="en-US" dirty="0"/>
            <a:t>Take a break and talk about the student’s background of their writing or class </a:t>
          </a:r>
        </a:p>
      </dgm:t>
    </dgm:pt>
    <dgm:pt modelId="{0B22878A-F10A-487B-8936-8B2F51FF8D94}" type="parTrans" cxnId="{1D38AE7F-C48D-42B0-82B5-9E9F31980D1B}">
      <dgm:prSet/>
      <dgm:spPr/>
      <dgm:t>
        <a:bodyPr/>
        <a:lstStyle/>
        <a:p>
          <a:endParaRPr lang="en-US"/>
        </a:p>
      </dgm:t>
    </dgm:pt>
    <dgm:pt modelId="{15336488-BD35-40CD-B3AF-7691F96FD680}" type="sibTrans" cxnId="{1D38AE7F-C48D-42B0-82B5-9E9F31980D1B}">
      <dgm:prSet/>
      <dgm:spPr/>
      <dgm:t>
        <a:bodyPr/>
        <a:lstStyle/>
        <a:p>
          <a:endParaRPr lang="en-US"/>
        </a:p>
      </dgm:t>
    </dgm:pt>
    <dgm:pt modelId="{FADEE179-B658-44DA-9D67-9FD4C4579215}">
      <dgm:prSet/>
      <dgm:spPr/>
      <dgm:t>
        <a:bodyPr/>
        <a:lstStyle/>
        <a:p>
          <a:r>
            <a:rPr lang="en-US" dirty="0"/>
            <a:t>Recognize if student is apathetic or emotionally upset </a:t>
          </a:r>
        </a:p>
      </dgm:t>
    </dgm:pt>
    <dgm:pt modelId="{E5C75BB8-A35E-4E61-BE16-C5220B2BB913}" type="parTrans" cxnId="{4D77848B-B13E-4DF0-A337-38CF0CF0028B}">
      <dgm:prSet/>
      <dgm:spPr/>
      <dgm:t>
        <a:bodyPr/>
        <a:lstStyle/>
        <a:p>
          <a:endParaRPr lang="en-US"/>
        </a:p>
      </dgm:t>
    </dgm:pt>
    <dgm:pt modelId="{4E099661-7952-4B6E-8C10-C73C2AFADE18}" type="sibTrans" cxnId="{4D77848B-B13E-4DF0-A337-38CF0CF0028B}">
      <dgm:prSet/>
      <dgm:spPr/>
      <dgm:t>
        <a:bodyPr/>
        <a:lstStyle/>
        <a:p>
          <a:endParaRPr lang="en-US"/>
        </a:p>
      </dgm:t>
    </dgm:pt>
    <dgm:pt modelId="{7BC82189-0C3A-47D8-8955-1C58AFF95CD1}">
      <dgm:prSet/>
      <dgm:spPr/>
      <dgm:t>
        <a:bodyPr/>
        <a:lstStyle/>
        <a:p>
          <a:r>
            <a:rPr lang="en-US" dirty="0"/>
            <a:t>If apathetic you may need to respond more firmly</a:t>
          </a:r>
        </a:p>
      </dgm:t>
    </dgm:pt>
    <dgm:pt modelId="{42A01661-8FBC-4067-933D-3B89B002D71F}" type="parTrans" cxnId="{A45F6931-D9B3-4A5F-BB1C-BEB9028BBED3}">
      <dgm:prSet/>
      <dgm:spPr/>
      <dgm:t>
        <a:bodyPr/>
        <a:lstStyle/>
        <a:p>
          <a:endParaRPr lang="en-US"/>
        </a:p>
      </dgm:t>
    </dgm:pt>
    <dgm:pt modelId="{F27CCFCC-5BB4-4169-8344-9E033531EE8A}" type="sibTrans" cxnId="{A45F6931-D9B3-4A5F-BB1C-BEB9028BBED3}">
      <dgm:prSet/>
      <dgm:spPr/>
      <dgm:t>
        <a:bodyPr/>
        <a:lstStyle/>
        <a:p>
          <a:endParaRPr lang="en-US"/>
        </a:p>
      </dgm:t>
    </dgm:pt>
    <dgm:pt modelId="{8296CF47-9E6F-4036-8661-4287E04FCDFC}">
      <dgm:prSet/>
      <dgm:spPr/>
      <dgm:t>
        <a:bodyPr/>
        <a:lstStyle/>
        <a:p>
          <a:r>
            <a:rPr lang="en-US" dirty="0"/>
            <a:t>Remind student this is their paper and you can assist but not fix </a:t>
          </a:r>
        </a:p>
      </dgm:t>
    </dgm:pt>
    <dgm:pt modelId="{DC7D11EC-AF22-4879-BF96-0341EA08A8B8}" type="parTrans" cxnId="{1197CA51-8220-4381-96D2-B8D1A9A85D54}">
      <dgm:prSet/>
      <dgm:spPr/>
      <dgm:t>
        <a:bodyPr/>
        <a:lstStyle/>
        <a:p>
          <a:endParaRPr lang="en-US"/>
        </a:p>
      </dgm:t>
    </dgm:pt>
    <dgm:pt modelId="{DC5C6677-72E2-46F9-9729-F58F24CC8847}" type="sibTrans" cxnId="{1197CA51-8220-4381-96D2-B8D1A9A85D54}">
      <dgm:prSet/>
      <dgm:spPr/>
      <dgm:t>
        <a:bodyPr/>
        <a:lstStyle/>
        <a:p>
          <a:endParaRPr lang="en-US"/>
        </a:p>
      </dgm:t>
    </dgm:pt>
    <dgm:pt modelId="{D44D4760-9986-4743-A558-853CE492D318}" type="pres">
      <dgm:prSet presAssocID="{BB3F0EA3-6C85-4868-B30A-BB157B38AEC2}" presName="Name0" presStyleCnt="0">
        <dgm:presLayoutVars>
          <dgm:dir/>
          <dgm:animLvl val="lvl"/>
          <dgm:resizeHandles val="exact"/>
        </dgm:presLayoutVars>
      </dgm:prSet>
      <dgm:spPr/>
    </dgm:pt>
    <dgm:pt modelId="{898ED2E1-A872-E542-A907-5CA277DCFCA3}" type="pres">
      <dgm:prSet presAssocID="{6A2408CB-C1A9-4376-924F-48574F545316}" presName="linNode" presStyleCnt="0"/>
      <dgm:spPr/>
    </dgm:pt>
    <dgm:pt modelId="{2B8CB971-3C57-9846-82D9-4D53CC1609C3}" type="pres">
      <dgm:prSet presAssocID="{6A2408CB-C1A9-4376-924F-48574F545316}" presName="parentText" presStyleLbl="node1" presStyleIdx="0" presStyleCnt="2">
        <dgm:presLayoutVars>
          <dgm:chMax val="1"/>
          <dgm:bulletEnabled val="1"/>
        </dgm:presLayoutVars>
      </dgm:prSet>
      <dgm:spPr/>
    </dgm:pt>
    <dgm:pt modelId="{09D9BC86-15F6-3243-AFD1-4D760697BD10}" type="pres">
      <dgm:prSet presAssocID="{6A2408CB-C1A9-4376-924F-48574F545316}" presName="descendantText" presStyleLbl="alignAccFollowNode1" presStyleIdx="0" presStyleCnt="2">
        <dgm:presLayoutVars>
          <dgm:bulletEnabled val="1"/>
        </dgm:presLayoutVars>
      </dgm:prSet>
      <dgm:spPr/>
    </dgm:pt>
    <dgm:pt modelId="{F67A7D61-F4B5-5C4C-B5C2-8B684B4EA760}" type="pres">
      <dgm:prSet presAssocID="{D3731D0F-6CC8-49F6-9ABA-4E33D89FE28A}" presName="sp" presStyleCnt="0"/>
      <dgm:spPr/>
    </dgm:pt>
    <dgm:pt modelId="{0C398EFC-9799-F74B-9E47-6F5DCC185C3E}" type="pres">
      <dgm:prSet presAssocID="{FADEE179-B658-44DA-9D67-9FD4C4579215}" presName="linNode" presStyleCnt="0"/>
      <dgm:spPr/>
    </dgm:pt>
    <dgm:pt modelId="{122EF4F0-DF7F-B949-B071-D9E1131A6F71}" type="pres">
      <dgm:prSet presAssocID="{FADEE179-B658-44DA-9D67-9FD4C4579215}" presName="parentText" presStyleLbl="node1" presStyleIdx="1" presStyleCnt="2">
        <dgm:presLayoutVars>
          <dgm:chMax val="1"/>
          <dgm:bulletEnabled val="1"/>
        </dgm:presLayoutVars>
      </dgm:prSet>
      <dgm:spPr/>
    </dgm:pt>
    <dgm:pt modelId="{87E4E78A-788C-6045-BBCD-54A7CEDE100D}" type="pres">
      <dgm:prSet presAssocID="{FADEE179-B658-44DA-9D67-9FD4C4579215}" presName="descendantText" presStyleLbl="alignAccFollowNode1" presStyleIdx="1" presStyleCnt="2">
        <dgm:presLayoutVars>
          <dgm:bulletEnabled val="1"/>
        </dgm:presLayoutVars>
      </dgm:prSet>
      <dgm:spPr/>
    </dgm:pt>
  </dgm:ptLst>
  <dgm:cxnLst>
    <dgm:cxn modelId="{10D08C02-11B0-034F-A7CB-B682F26C64D2}" type="presOf" srcId="{FADEE179-B658-44DA-9D67-9FD4C4579215}" destId="{122EF4F0-DF7F-B949-B071-D9E1131A6F71}" srcOrd="0" destOrd="0" presId="urn:microsoft.com/office/officeart/2005/8/layout/vList5"/>
    <dgm:cxn modelId="{1960781C-E69E-5F41-BC94-0465937A9BC6}" type="presOf" srcId="{BB3F0EA3-6C85-4868-B30A-BB157B38AEC2}" destId="{D44D4760-9986-4743-A558-853CE492D318}" srcOrd="0" destOrd="0" presId="urn:microsoft.com/office/officeart/2005/8/layout/vList5"/>
    <dgm:cxn modelId="{7A122D2A-71C0-4283-A12D-88D8207A240A}" srcId="{BB3F0EA3-6C85-4868-B30A-BB157B38AEC2}" destId="{6A2408CB-C1A9-4376-924F-48574F545316}" srcOrd="0" destOrd="0" parTransId="{5DE50880-4BC3-4186-9C3A-67DB12269A71}" sibTransId="{D3731D0F-6CC8-49F6-9ABA-4E33D89FE28A}"/>
    <dgm:cxn modelId="{A45F6931-D9B3-4A5F-BB1C-BEB9028BBED3}" srcId="{FADEE179-B658-44DA-9D67-9FD4C4579215}" destId="{7BC82189-0C3A-47D8-8955-1C58AFF95CD1}" srcOrd="0" destOrd="0" parTransId="{42A01661-8FBC-4067-933D-3B89B002D71F}" sibTransId="{F27CCFCC-5BB4-4169-8344-9E033531EE8A}"/>
    <dgm:cxn modelId="{070E095D-972A-5142-82AD-9D366FDED79A}" type="presOf" srcId="{8296CF47-9E6F-4036-8661-4287E04FCDFC}" destId="{87E4E78A-788C-6045-BBCD-54A7CEDE100D}" srcOrd="0" destOrd="1" presId="urn:microsoft.com/office/officeart/2005/8/layout/vList5"/>
    <dgm:cxn modelId="{9E603366-B4DC-2A4F-AC13-12D7D3A400C6}" type="presOf" srcId="{B6FF1D1A-EEDD-4EB9-8F82-3484DB4E4A43}" destId="{09D9BC86-15F6-3243-AFD1-4D760697BD10}" srcOrd="0" destOrd="0" presId="urn:microsoft.com/office/officeart/2005/8/layout/vList5"/>
    <dgm:cxn modelId="{1197CA51-8220-4381-96D2-B8D1A9A85D54}" srcId="{FADEE179-B658-44DA-9D67-9FD4C4579215}" destId="{8296CF47-9E6F-4036-8661-4287E04FCDFC}" srcOrd="1" destOrd="0" parTransId="{DC7D11EC-AF22-4879-BF96-0341EA08A8B8}" sibTransId="{DC5C6677-72E2-46F9-9729-F58F24CC8847}"/>
    <dgm:cxn modelId="{7B5C6758-F2AD-9546-A6BC-E84FAADA272C}" type="presOf" srcId="{0D6B3959-0E40-4D39-89EF-345B61ACDEB6}" destId="{09D9BC86-15F6-3243-AFD1-4D760697BD10}" srcOrd="0" destOrd="2" presId="urn:microsoft.com/office/officeart/2005/8/layout/vList5"/>
    <dgm:cxn modelId="{847BE459-FC20-B941-9B75-F5B82E79D06A}" type="presOf" srcId="{6A2408CB-C1A9-4376-924F-48574F545316}" destId="{2B8CB971-3C57-9846-82D9-4D53CC1609C3}" srcOrd="0" destOrd="0" presId="urn:microsoft.com/office/officeart/2005/8/layout/vList5"/>
    <dgm:cxn modelId="{1D38AE7F-C48D-42B0-82B5-9E9F31980D1B}" srcId="{6A2408CB-C1A9-4376-924F-48574F545316}" destId="{0D6B3959-0E40-4D39-89EF-345B61ACDEB6}" srcOrd="2" destOrd="0" parTransId="{0B22878A-F10A-487B-8936-8B2F51FF8D94}" sibTransId="{15336488-BD35-40CD-B3AF-7691F96FD680}"/>
    <dgm:cxn modelId="{4D77848B-B13E-4DF0-A337-38CF0CF0028B}" srcId="{BB3F0EA3-6C85-4868-B30A-BB157B38AEC2}" destId="{FADEE179-B658-44DA-9D67-9FD4C4579215}" srcOrd="1" destOrd="0" parTransId="{E5C75BB8-A35E-4E61-BE16-C5220B2BB913}" sibTransId="{4E099661-7952-4B6E-8C10-C73C2AFADE18}"/>
    <dgm:cxn modelId="{2B6C69A2-CDAC-4D4C-9B16-CCBF3E5D2159}" type="presOf" srcId="{FB4AC6B5-4529-4FE1-9C06-79FFAE7244BA}" destId="{09D9BC86-15F6-3243-AFD1-4D760697BD10}" srcOrd="0" destOrd="1" presId="urn:microsoft.com/office/officeart/2005/8/layout/vList5"/>
    <dgm:cxn modelId="{C490B0AA-20F8-4791-9A3A-02E05C35810D}" srcId="{6A2408CB-C1A9-4376-924F-48574F545316}" destId="{FB4AC6B5-4529-4FE1-9C06-79FFAE7244BA}" srcOrd="1" destOrd="0" parTransId="{0F3DD8F9-B2A9-449E-8176-5AC8F5E0177F}" sibTransId="{6AE2BE17-58E0-49EE-84AE-16F7F4DC6121}"/>
    <dgm:cxn modelId="{0F32E4C7-DAC1-9D4C-ADE5-F3BEE5FDCA97}" type="presOf" srcId="{7BC82189-0C3A-47D8-8955-1C58AFF95CD1}" destId="{87E4E78A-788C-6045-BBCD-54A7CEDE100D}" srcOrd="0" destOrd="0" presId="urn:microsoft.com/office/officeart/2005/8/layout/vList5"/>
    <dgm:cxn modelId="{06E9BFDC-F567-4B41-888F-551F7FD6760D}" srcId="{6A2408CB-C1A9-4376-924F-48574F545316}" destId="{B6FF1D1A-EEDD-4EB9-8F82-3484DB4E4A43}" srcOrd="0" destOrd="0" parTransId="{DCAFE13A-4B4B-4E54-9EFD-7D749F4B5348}" sibTransId="{B1708E25-A87E-4D29-9E5B-D882A7788176}"/>
    <dgm:cxn modelId="{9E18C4C0-A838-B74E-9288-3BDE961B04A7}" type="presParOf" srcId="{D44D4760-9986-4743-A558-853CE492D318}" destId="{898ED2E1-A872-E542-A907-5CA277DCFCA3}" srcOrd="0" destOrd="0" presId="urn:microsoft.com/office/officeart/2005/8/layout/vList5"/>
    <dgm:cxn modelId="{277B5D50-DC28-6447-A1B1-7517F7CB83F8}" type="presParOf" srcId="{898ED2E1-A872-E542-A907-5CA277DCFCA3}" destId="{2B8CB971-3C57-9846-82D9-4D53CC1609C3}" srcOrd="0" destOrd="0" presId="urn:microsoft.com/office/officeart/2005/8/layout/vList5"/>
    <dgm:cxn modelId="{9D6AB7EB-097A-BD4F-8C90-6E0920866C2D}" type="presParOf" srcId="{898ED2E1-A872-E542-A907-5CA277DCFCA3}" destId="{09D9BC86-15F6-3243-AFD1-4D760697BD10}" srcOrd="1" destOrd="0" presId="urn:microsoft.com/office/officeart/2005/8/layout/vList5"/>
    <dgm:cxn modelId="{EED1AED8-F791-1347-807A-D6DDA33FD9C2}" type="presParOf" srcId="{D44D4760-9986-4743-A558-853CE492D318}" destId="{F67A7D61-F4B5-5C4C-B5C2-8B684B4EA760}" srcOrd="1" destOrd="0" presId="urn:microsoft.com/office/officeart/2005/8/layout/vList5"/>
    <dgm:cxn modelId="{377C9606-33E9-2645-8EBD-3BC0F796617C}" type="presParOf" srcId="{D44D4760-9986-4743-A558-853CE492D318}" destId="{0C398EFC-9799-F74B-9E47-6F5DCC185C3E}" srcOrd="2" destOrd="0" presId="urn:microsoft.com/office/officeart/2005/8/layout/vList5"/>
    <dgm:cxn modelId="{15C29983-A460-774D-861B-E2AE84602EBE}" type="presParOf" srcId="{0C398EFC-9799-F74B-9E47-6F5DCC185C3E}" destId="{122EF4F0-DF7F-B949-B071-D9E1131A6F71}" srcOrd="0" destOrd="0" presId="urn:microsoft.com/office/officeart/2005/8/layout/vList5"/>
    <dgm:cxn modelId="{781F3F46-58B2-934E-A972-D9FA630D7B49}" type="presParOf" srcId="{0C398EFC-9799-F74B-9E47-6F5DCC185C3E}" destId="{87E4E78A-788C-6045-BBCD-54A7CEDE100D}" srcOrd="1"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7EBE0B3-92E1-46ED-8064-147B65A28A54}" type="doc">
      <dgm:prSet loTypeId="urn:microsoft.com/office/officeart/2016/7/layout/ChevronBlockProcess" loCatId="process" qsTypeId="urn:microsoft.com/office/officeart/2005/8/quickstyle/simple1" qsCatId="simple" csTypeId="urn:microsoft.com/office/officeart/2005/8/colors/colorful5" csCatId="colorful" phldr="1"/>
      <dgm:spPr/>
      <dgm:t>
        <a:bodyPr/>
        <a:lstStyle/>
        <a:p>
          <a:endParaRPr lang="en-US"/>
        </a:p>
      </dgm:t>
    </dgm:pt>
    <dgm:pt modelId="{79E928F1-F66C-421C-ABED-C683300D54BF}">
      <dgm:prSet/>
      <dgm:spPr/>
      <dgm:t>
        <a:bodyPr/>
        <a:lstStyle/>
        <a:p>
          <a:pPr rtl="0"/>
          <a:endParaRPr lang="en-US" dirty="0"/>
        </a:p>
      </dgm:t>
    </dgm:pt>
    <dgm:pt modelId="{810D19D1-2D66-41EB-86B6-DD41C0FE5563}" type="parTrans" cxnId="{EA58BD2E-DFD1-4E65-9902-4902D994E1D4}">
      <dgm:prSet/>
      <dgm:spPr/>
      <dgm:t>
        <a:bodyPr/>
        <a:lstStyle/>
        <a:p>
          <a:endParaRPr lang="en-US"/>
        </a:p>
      </dgm:t>
    </dgm:pt>
    <dgm:pt modelId="{C87A9B68-E635-4C54-8B5F-88BA2378F748}" type="sibTrans" cxnId="{EA58BD2E-DFD1-4E65-9902-4902D994E1D4}">
      <dgm:prSet/>
      <dgm:spPr/>
      <dgm:t>
        <a:bodyPr/>
        <a:lstStyle/>
        <a:p>
          <a:endParaRPr lang="en-US"/>
        </a:p>
      </dgm:t>
    </dgm:pt>
    <dgm:pt modelId="{44D9370E-7157-428F-907F-B365DA626145}">
      <dgm:prSet/>
      <dgm:spPr/>
      <dgm:t>
        <a:bodyPr/>
        <a:lstStyle/>
        <a:p>
          <a:r>
            <a:rPr lang="en-US" dirty="0"/>
            <a:t>Give the writer a moment to collect themself </a:t>
          </a:r>
        </a:p>
      </dgm:t>
    </dgm:pt>
    <dgm:pt modelId="{B3602CCA-8731-47E7-878E-00CBF74D5213}" type="parTrans" cxnId="{4A6F7797-1B94-4E34-B904-2735CF524E65}">
      <dgm:prSet/>
      <dgm:spPr/>
      <dgm:t>
        <a:bodyPr/>
        <a:lstStyle/>
        <a:p>
          <a:endParaRPr lang="en-US"/>
        </a:p>
      </dgm:t>
    </dgm:pt>
    <dgm:pt modelId="{73EC213E-89E2-4EF0-83C8-77ED74206D92}" type="sibTrans" cxnId="{4A6F7797-1B94-4E34-B904-2735CF524E65}">
      <dgm:prSet/>
      <dgm:spPr/>
      <dgm:t>
        <a:bodyPr/>
        <a:lstStyle/>
        <a:p>
          <a:endParaRPr lang="en-US"/>
        </a:p>
      </dgm:t>
    </dgm:pt>
    <dgm:pt modelId="{F260F483-EEDC-4652-A7D4-2364E4E434E8}">
      <dgm:prSet/>
      <dgm:spPr/>
      <dgm:t>
        <a:bodyPr/>
        <a:lstStyle/>
        <a:p>
          <a:pPr rtl="0"/>
          <a:endParaRPr lang="en-US" dirty="0"/>
        </a:p>
      </dgm:t>
    </dgm:pt>
    <dgm:pt modelId="{4AFBB8A2-2A26-490A-96E3-CA7DB10F867C}" type="parTrans" cxnId="{65D56924-1E32-4DB8-A2A3-668A0976BAF2}">
      <dgm:prSet/>
      <dgm:spPr/>
      <dgm:t>
        <a:bodyPr/>
        <a:lstStyle/>
        <a:p>
          <a:endParaRPr lang="en-US"/>
        </a:p>
      </dgm:t>
    </dgm:pt>
    <dgm:pt modelId="{AD4356EF-0D9F-4073-8684-079CB14FEA90}" type="sibTrans" cxnId="{65D56924-1E32-4DB8-A2A3-668A0976BAF2}">
      <dgm:prSet/>
      <dgm:spPr/>
      <dgm:t>
        <a:bodyPr/>
        <a:lstStyle/>
        <a:p>
          <a:endParaRPr lang="en-US"/>
        </a:p>
      </dgm:t>
    </dgm:pt>
    <dgm:pt modelId="{B2CF401B-18F6-4A31-BEA0-2DB75F7AE210}">
      <dgm:prSet/>
      <dgm:spPr/>
      <dgm:t>
        <a:bodyPr/>
        <a:lstStyle/>
        <a:p>
          <a:r>
            <a:rPr lang="en-US" dirty="0"/>
            <a:t>Use your judgement about if they should offer a small physical gesture </a:t>
          </a:r>
        </a:p>
      </dgm:t>
    </dgm:pt>
    <dgm:pt modelId="{54712A74-736B-484A-8EAB-EFA1F4467AA9}" type="parTrans" cxnId="{397E0438-8AE7-4DA5-BB8C-58208B0579B8}">
      <dgm:prSet/>
      <dgm:spPr/>
      <dgm:t>
        <a:bodyPr/>
        <a:lstStyle/>
        <a:p>
          <a:endParaRPr lang="en-US"/>
        </a:p>
      </dgm:t>
    </dgm:pt>
    <dgm:pt modelId="{576226F2-D5F0-4E4D-B981-74BF6CF479F3}" type="sibTrans" cxnId="{397E0438-8AE7-4DA5-BB8C-58208B0579B8}">
      <dgm:prSet/>
      <dgm:spPr/>
      <dgm:t>
        <a:bodyPr/>
        <a:lstStyle/>
        <a:p>
          <a:endParaRPr lang="en-US"/>
        </a:p>
      </dgm:t>
    </dgm:pt>
    <dgm:pt modelId="{18E42371-9DBA-450B-A25F-111D6132E65F}">
      <dgm:prSet/>
      <dgm:spPr/>
      <dgm:t>
        <a:bodyPr/>
        <a:lstStyle/>
        <a:p>
          <a:pPr rtl="0"/>
          <a:endParaRPr lang="en-US" dirty="0"/>
        </a:p>
      </dgm:t>
    </dgm:pt>
    <dgm:pt modelId="{639140C4-1548-4F91-866E-926C475272A0}" type="parTrans" cxnId="{72707482-AD10-4030-8F4B-9046DC276A37}">
      <dgm:prSet/>
      <dgm:spPr/>
      <dgm:t>
        <a:bodyPr/>
        <a:lstStyle/>
        <a:p>
          <a:endParaRPr lang="en-US"/>
        </a:p>
      </dgm:t>
    </dgm:pt>
    <dgm:pt modelId="{3DB82DEF-4F12-40CC-A081-A0E1B0CDB186}" type="sibTrans" cxnId="{72707482-AD10-4030-8F4B-9046DC276A37}">
      <dgm:prSet/>
      <dgm:spPr/>
      <dgm:t>
        <a:bodyPr/>
        <a:lstStyle/>
        <a:p>
          <a:endParaRPr lang="en-US"/>
        </a:p>
      </dgm:t>
    </dgm:pt>
    <dgm:pt modelId="{1DE19F84-0902-42F2-B90C-46D4EC53CDA4}">
      <dgm:prSet/>
      <dgm:spPr/>
      <dgm:t>
        <a:bodyPr/>
        <a:lstStyle/>
        <a:p>
          <a:r>
            <a:rPr lang="en-US" dirty="0"/>
            <a:t>If the student cannot regain composure, suggest that you take a break</a:t>
          </a:r>
        </a:p>
      </dgm:t>
    </dgm:pt>
    <dgm:pt modelId="{CED3ED15-5F53-412C-935A-91A1FFB24E3D}" type="parTrans" cxnId="{A45D9BC6-BCCC-4206-91E6-2D326D167392}">
      <dgm:prSet/>
      <dgm:spPr/>
      <dgm:t>
        <a:bodyPr/>
        <a:lstStyle/>
        <a:p>
          <a:endParaRPr lang="en-US"/>
        </a:p>
      </dgm:t>
    </dgm:pt>
    <dgm:pt modelId="{BF3DC461-6BE8-47F8-9E68-D422C05CBE75}" type="sibTrans" cxnId="{A45D9BC6-BCCC-4206-91E6-2D326D167392}">
      <dgm:prSet/>
      <dgm:spPr/>
      <dgm:t>
        <a:bodyPr/>
        <a:lstStyle/>
        <a:p>
          <a:endParaRPr lang="en-US"/>
        </a:p>
      </dgm:t>
    </dgm:pt>
    <dgm:pt modelId="{D17516E9-F8E3-4468-A347-4F38F16FCC75}">
      <dgm:prSet/>
      <dgm:spPr/>
      <dgm:t>
        <a:bodyPr/>
        <a:lstStyle/>
        <a:p>
          <a:pPr rtl="0"/>
          <a:endParaRPr lang="en-US" dirty="0"/>
        </a:p>
      </dgm:t>
    </dgm:pt>
    <dgm:pt modelId="{A4EEC135-2CEE-4EBD-835E-E04E95C00918}" type="parTrans" cxnId="{A8AD4A12-9B77-4749-8417-186A28794DDA}">
      <dgm:prSet/>
      <dgm:spPr/>
      <dgm:t>
        <a:bodyPr/>
        <a:lstStyle/>
        <a:p>
          <a:endParaRPr lang="en-US"/>
        </a:p>
      </dgm:t>
    </dgm:pt>
    <dgm:pt modelId="{CFBA5F70-BB23-4E39-B172-9B3ED224840E}" type="sibTrans" cxnId="{A8AD4A12-9B77-4749-8417-186A28794DDA}">
      <dgm:prSet/>
      <dgm:spPr/>
      <dgm:t>
        <a:bodyPr/>
        <a:lstStyle/>
        <a:p>
          <a:endParaRPr lang="en-US"/>
        </a:p>
      </dgm:t>
    </dgm:pt>
    <dgm:pt modelId="{21044925-28A1-4960-BCCB-1BB97A797128}">
      <dgm:prSet/>
      <dgm:spPr/>
      <dgm:t>
        <a:bodyPr/>
        <a:lstStyle/>
        <a:p>
          <a:r>
            <a:rPr lang="en-US" dirty="0"/>
            <a:t>Tell the student that this is a common situation</a:t>
          </a:r>
        </a:p>
      </dgm:t>
    </dgm:pt>
    <dgm:pt modelId="{45E73454-77CC-47AC-AEC5-64C70265C7CC}" type="parTrans" cxnId="{5C91B76F-1ABD-4CC6-ADD4-E79460D36BA3}">
      <dgm:prSet/>
      <dgm:spPr/>
      <dgm:t>
        <a:bodyPr/>
        <a:lstStyle/>
        <a:p>
          <a:endParaRPr lang="en-US"/>
        </a:p>
      </dgm:t>
    </dgm:pt>
    <dgm:pt modelId="{29D11602-97A1-4D25-8D39-FFF68CF6EFAC}" type="sibTrans" cxnId="{5C91B76F-1ABD-4CC6-ADD4-E79460D36BA3}">
      <dgm:prSet/>
      <dgm:spPr/>
      <dgm:t>
        <a:bodyPr/>
        <a:lstStyle/>
        <a:p>
          <a:endParaRPr lang="en-US"/>
        </a:p>
      </dgm:t>
    </dgm:pt>
    <dgm:pt modelId="{32CC0A4B-C915-47F1-A353-CC3C66527CB9}">
      <dgm:prSet/>
      <dgm:spPr/>
      <dgm:t>
        <a:bodyPr/>
        <a:lstStyle/>
        <a:p>
          <a:pPr rtl="0"/>
          <a:endParaRPr lang="en-US" dirty="0"/>
        </a:p>
      </dgm:t>
    </dgm:pt>
    <dgm:pt modelId="{BBD395E0-0E44-46A3-AE83-5632BF5C95B1}" type="parTrans" cxnId="{388CFA69-E80E-4B21-B69B-972CA9C5BB3D}">
      <dgm:prSet/>
      <dgm:spPr/>
      <dgm:t>
        <a:bodyPr/>
        <a:lstStyle/>
        <a:p>
          <a:endParaRPr lang="en-US"/>
        </a:p>
      </dgm:t>
    </dgm:pt>
    <dgm:pt modelId="{7E0E94CB-DCF7-496F-8EEE-706401DD1166}" type="sibTrans" cxnId="{388CFA69-E80E-4B21-B69B-972CA9C5BB3D}">
      <dgm:prSet/>
      <dgm:spPr/>
      <dgm:t>
        <a:bodyPr/>
        <a:lstStyle/>
        <a:p>
          <a:endParaRPr lang="en-US"/>
        </a:p>
      </dgm:t>
    </dgm:pt>
    <dgm:pt modelId="{13F8EACA-F9E9-4369-AF69-1773BCA72D2B}">
      <dgm:prSet/>
      <dgm:spPr/>
      <dgm:t>
        <a:bodyPr/>
        <a:lstStyle/>
        <a:p>
          <a:r>
            <a:rPr lang="en-US" dirty="0"/>
            <a:t>Before the student leaves mention their paper again (end on a professional note)</a:t>
          </a:r>
        </a:p>
      </dgm:t>
    </dgm:pt>
    <dgm:pt modelId="{22641161-24B1-4428-BE71-93A146AE5B91}" type="parTrans" cxnId="{FACC4A53-A5AD-4DEF-9A80-A9F643D2FA78}">
      <dgm:prSet/>
      <dgm:spPr/>
      <dgm:t>
        <a:bodyPr/>
        <a:lstStyle/>
        <a:p>
          <a:endParaRPr lang="en-US"/>
        </a:p>
      </dgm:t>
    </dgm:pt>
    <dgm:pt modelId="{96ABD1E5-1E41-4309-B397-C6ADF7C1C698}" type="sibTrans" cxnId="{FACC4A53-A5AD-4DEF-9A80-A9F643D2FA78}">
      <dgm:prSet/>
      <dgm:spPr/>
      <dgm:t>
        <a:bodyPr/>
        <a:lstStyle/>
        <a:p>
          <a:endParaRPr lang="en-US"/>
        </a:p>
      </dgm:t>
    </dgm:pt>
    <dgm:pt modelId="{77F8AF5A-E0D2-4776-B348-4EEC656E5528}">
      <dgm:prSet/>
      <dgm:spPr/>
      <dgm:t>
        <a:bodyPr/>
        <a:lstStyle/>
        <a:p>
          <a:pPr rtl="0"/>
          <a:endParaRPr lang="en-US" dirty="0"/>
        </a:p>
      </dgm:t>
    </dgm:pt>
    <dgm:pt modelId="{72A98FED-FEDA-4AED-9240-5EA4D8F221F4}" type="parTrans" cxnId="{8E469511-11A9-4E80-83D2-DFA02B8D91DE}">
      <dgm:prSet/>
      <dgm:spPr/>
      <dgm:t>
        <a:bodyPr/>
        <a:lstStyle/>
        <a:p>
          <a:endParaRPr lang="en-US"/>
        </a:p>
      </dgm:t>
    </dgm:pt>
    <dgm:pt modelId="{69E85A6E-EEE6-457A-94C2-F544316E9675}" type="sibTrans" cxnId="{8E469511-11A9-4E80-83D2-DFA02B8D91DE}">
      <dgm:prSet/>
      <dgm:spPr/>
      <dgm:t>
        <a:bodyPr/>
        <a:lstStyle/>
        <a:p>
          <a:endParaRPr lang="en-US"/>
        </a:p>
      </dgm:t>
    </dgm:pt>
    <dgm:pt modelId="{30BA84A0-0071-4225-A182-F75F47743169}">
      <dgm:prSet/>
      <dgm:spPr/>
      <dgm:t>
        <a:bodyPr/>
        <a:lstStyle/>
        <a:p>
          <a:r>
            <a:rPr lang="en-US" dirty="0"/>
            <a:t>Remember that you are not a trained counselor  </a:t>
          </a:r>
        </a:p>
      </dgm:t>
    </dgm:pt>
    <dgm:pt modelId="{8415FBD4-EF54-476E-B24B-45ABF3D66F3E}" type="parTrans" cxnId="{4F9E36EC-2D90-41CE-8775-1BF1073F4585}">
      <dgm:prSet/>
      <dgm:spPr/>
      <dgm:t>
        <a:bodyPr/>
        <a:lstStyle/>
        <a:p>
          <a:endParaRPr lang="en-US"/>
        </a:p>
      </dgm:t>
    </dgm:pt>
    <dgm:pt modelId="{E8492CB6-FACC-4564-9804-D58CFEB7B371}" type="sibTrans" cxnId="{4F9E36EC-2D90-41CE-8775-1BF1073F4585}">
      <dgm:prSet/>
      <dgm:spPr/>
      <dgm:t>
        <a:bodyPr/>
        <a:lstStyle/>
        <a:p>
          <a:endParaRPr lang="en-US"/>
        </a:p>
      </dgm:t>
    </dgm:pt>
    <dgm:pt modelId="{9FBF2FA7-EC39-9E41-81D4-E0AFADBD9F4E}" type="pres">
      <dgm:prSet presAssocID="{37EBE0B3-92E1-46ED-8064-147B65A28A54}" presName="Name0" presStyleCnt="0">
        <dgm:presLayoutVars>
          <dgm:dir/>
          <dgm:animLvl val="lvl"/>
          <dgm:resizeHandles val="exact"/>
        </dgm:presLayoutVars>
      </dgm:prSet>
      <dgm:spPr/>
    </dgm:pt>
    <dgm:pt modelId="{5BE18483-6246-E54C-B957-7648AAAD96DB}" type="pres">
      <dgm:prSet presAssocID="{79E928F1-F66C-421C-ABED-C683300D54BF}" presName="composite" presStyleCnt="0"/>
      <dgm:spPr/>
    </dgm:pt>
    <dgm:pt modelId="{FD14EA6F-3C44-C54C-9FF0-9048C9A6EF83}" type="pres">
      <dgm:prSet presAssocID="{79E928F1-F66C-421C-ABED-C683300D54BF}" presName="parTx" presStyleLbl="alignNode1" presStyleIdx="0" presStyleCnt="6">
        <dgm:presLayoutVars>
          <dgm:chMax val="0"/>
          <dgm:chPref val="0"/>
        </dgm:presLayoutVars>
      </dgm:prSet>
      <dgm:spPr/>
    </dgm:pt>
    <dgm:pt modelId="{ABBC8710-40B6-2C4A-925C-D9E8566A0F88}" type="pres">
      <dgm:prSet presAssocID="{79E928F1-F66C-421C-ABED-C683300D54BF}" presName="desTx" presStyleLbl="alignAccFollowNode1" presStyleIdx="0" presStyleCnt="6">
        <dgm:presLayoutVars/>
      </dgm:prSet>
      <dgm:spPr/>
    </dgm:pt>
    <dgm:pt modelId="{029BDBBB-F207-7342-95D1-7F26501B4BAA}" type="pres">
      <dgm:prSet presAssocID="{C87A9B68-E635-4C54-8B5F-88BA2378F748}" presName="space" presStyleCnt="0"/>
      <dgm:spPr/>
    </dgm:pt>
    <dgm:pt modelId="{E3EE7BF2-6834-3940-B8EE-6B1FA1F8AAD4}" type="pres">
      <dgm:prSet presAssocID="{F260F483-EEDC-4652-A7D4-2364E4E434E8}" presName="composite" presStyleCnt="0"/>
      <dgm:spPr/>
    </dgm:pt>
    <dgm:pt modelId="{0D017CC2-77D5-3B4A-A436-03C4FDB0AD1C}" type="pres">
      <dgm:prSet presAssocID="{F260F483-EEDC-4652-A7D4-2364E4E434E8}" presName="parTx" presStyleLbl="alignNode1" presStyleIdx="1" presStyleCnt="6">
        <dgm:presLayoutVars>
          <dgm:chMax val="0"/>
          <dgm:chPref val="0"/>
        </dgm:presLayoutVars>
      </dgm:prSet>
      <dgm:spPr/>
    </dgm:pt>
    <dgm:pt modelId="{FFEB9B14-06BF-0045-84A8-A45901682C3A}" type="pres">
      <dgm:prSet presAssocID="{F260F483-EEDC-4652-A7D4-2364E4E434E8}" presName="desTx" presStyleLbl="alignAccFollowNode1" presStyleIdx="1" presStyleCnt="6">
        <dgm:presLayoutVars/>
      </dgm:prSet>
      <dgm:spPr/>
    </dgm:pt>
    <dgm:pt modelId="{DD25D8C3-6648-1F4B-8600-C76D5E74935F}" type="pres">
      <dgm:prSet presAssocID="{AD4356EF-0D9F-4073-8684-079CB14FEA90}" presName="space" presStyleCnt="0"/>
      <dgm:spPr/>
    </dgm:pt>
    <dgm:pt modelId="{4A085218-D62D-9641-ACCC-99C6476AA7D4}" type="pres">
      <dgm:prSet presAssocID="{18E42371-9DBA-450B-A25F-111D6132E65F}" presName="composite" presStyleCnt="0"/>
      <dgm:spPr/>
    </dgm:pt>
    <dgm:pt modelId="{29C3AA53-527E-184D-934C-B14512FF842E}" type="pres">
      <dgm:prSet presAssocID="{18E42371-9DBA-450B-A25F-111D6132E65F}" presName="parTx" presStyleLbl="alignNode1" presStyleIdx="2" presStyleCnt="6">
        <dgm:presLayoutVars>
          <dgm:chMax val="0"/>
          <dgm:chPref val="0"/>
        </dgm:presLayoutVars>
      </dgm:prSet>
      <dgm:spPr/>
    </dgm:pt>
    <dgm:pt modelId="{183772C8-5B20-6440-AF3F-3C5B17830012}" type="pres">
      <dgm:prSet presAssocID="{18E42371-9DBA-450B-A25F-111D6132E65F}" presName="desTx" presStyleLbl="alignAccFollowNode1" presStyleIdx="2" presStyleCnt="6">
        <dgm:presLayoutVars/>
      </dgm:prSet>
      <dgm:spPr/>
    </dgm:pt>
    <dgm:pt modelId="{C1CD4F7F-62B6-BC4B-BFA6-C42D3370D7B1}" type="pres">
      <dgm:prSet presAssocID="{3DB82DEF-4F12-40CC-A081-A0E1B0CDB186}" presName="space" presStyleCnt="0"/>
      <dgm:spPr/>
    </dgm:pt>
    <dgm:pt modelId="{AB396525-CB4C-B240-AA5E-6B0855F40FCB}" type="pres">
      <dgm:prSet presAssocID="{D17516E9-F8E3-4468-A347-4F38F16FCC75}" presName="composite" presStyleCnt="0"/>
      <dgm:spPr/>
    </dgm:pt>
    <dgm:pt modelId="{7CF8AB57-A086-EF40-89FA-743F25A88DB9}" type="pres">
      <dgm:prSet presAssocID="{D17516E9-F8E3-4468-A347-4F38F16FCC75}" presName="parTx" presStyleLbl="alignNode1" presStyleIdx="3" presStyleCnt="6">
        <dgm:presLayoutVars>
          <dgm:chMax val="0"/>
          <dgm:chPref val="0"/>
        </dgm:presLayoutVars>
      </dgm:prSet>
      <dgm:spPr/>
    </dgm:pt>
    <dgm:pt modelId="{5A92C98E-9611-4E44-9A5E-30A4A0AAB5BD}" type="pres">
      <dgm:prSet presAssocID="{D17516E9-F8E3-4468-A347-4F38F16FCC75}" presName="desTx" presStyleLbl="alignAccFollowNode1" presStyleIdx="3" presStyleCnt="6">
        <dgm:presLayoutVars/>
      </dgm:prSet>
      <dgm:spPr/>
    </dgm:pt>
    <dgm:pt modelId="{71A49AFF-82A1-6444-87AD-1D48EFECA74D}" type="pres">
      <dgm:prSet presAssocID="{CFBA5F70-BB23-4E39-B172-9B3ED224840E}" presName="space" presStyleCnt="0"/>
      <dgm:spPr/>
    </dgm:pt>
    <dgm:pt modelId="{681A44F3-489B-9545-9C32-68549928029E}" type="pres">
      <dgm:prSet presAssocID="{32CC0A4B-C915-47F1-A353-CC3C66527CB9}" presName="composite" presStyleCnt="0"/>
      <dgm:spPr/>
    </dgm:pt>
    <dgm:pt modelId="{53BDC866-163F-2F43-8D5E-9223ED66EA3F}" type="pres">
      <dgm:prSet presAssocID="{32CC0A4B-C915-47F1-A353-CC3C66527CB9}" presName="parTx" presStyleLbl="alignNode1" presStyleIdx="4" presStyleCnt="6">
        <dgm:presLayoutVars>
          <dgm:chMax val="0"/>
          <dgm:chPref val="0"/>
        </dgm:presLayoutVars>
      </dgm:prSet>
      <dgm:spPr/>
    </dgm:pt>
    <dgm:pt modelId="{EBF5749F-FC29-F449-8F1C-AC5C76276D38}" type="pres">
      <dgm:prSet presAssocID="{32CC0A4B-C915-47F1-A353-CC3C66527CB9}" presName="desTx" presStyleLbl="alignAccFollowNode1" presStyleIdx="4" presStyleCnt="6">
        <dgm:presLayoutVars/>
      </dgm:prSet>
      <dgm:spPr/>
    </dgm:pt>
    <dgm:pt modelId="{391F82FF-7276-E14C-A0CC-2AA40270DBE7}" type="pres">
      <dgm:prSet presAssocID="{7E0E94CB-DCF7-496F-8EEE-706401DD1166}" presName="space" presStyleCnt="0"/>
      <dgm:spPr/>
    </dgm:pt>
    <dgm:pt modelId="{2F27BD8F-29EA-EF4D-A1DB-BAE26920FBB7}" type="pres">
      <dgm:prSet presAssocID="{77F8AF5A-E0D2-4776-B348-4EEC656E5528}" presName="composite" presStyleCnt="0"/>
      <dgm:spPr/>
    </dgm:pt>
    <dgm:pt modelId="{2F730AAC-EEA2-AC4B-90CC-C62EA6C17A00}" type="pres">
      <dgm:prSet presAssocID="{77F8AF5A-E0D2-4776-B348-4EEC656E5528}" presName="parTx" presStyleLbl="alignNode1" presStyleIdx="5" presStyleCnt="6">
        <dgm:presLayoutVars>
          <dgm:chMax val="0"/>
          <dgm:chPref val="0"/>
        </dgm:presLayoutVars>
      </dgm:prSet>
      <dgm:spPr/>
    </dgm:pt>
    <dgm:pt modelId="{27E9749D-CDBB-2244-B0A2-2CA48DE9CFB3}" type="pres">
      <dgm:prSet presAssocID="{77F8AF5A-E0D2-4776-B348-4EEC656E5528}" presName="desTx" presStyleLbl="alignAccFollowNode1" presStyleIdx="5" presStyleCnt="6">
        <dgm:presLayoutVars/>
      </dgm:prSet>
      <dgm:spPr/>
    </dgm:pt>
  </dgm:ptLst>
  <dgm:cxnLst>
    <dgm:cxn modelId="{7DB9070C-3217-444D-A589-C622440FBB28}" type="presOf" srcId="{79E928F1-F66C-421C-ABED-C683300D54BF}" destId="{FD14EA6F-3C44-C54C-9FF0-9048C9A6EF83}" srcOrd="0" destOrd="0" presId="urn:microsoft.com/office/officeart/2016/7/layout/ChevronBlockProcess"/>
    <dgm:cxn modelId="{8E469511-11A9-4E80-83D2-DFA02B8D91DE}" srcId="{37EBE0B3-92E1-46ED-8064-147B65A28A54}" destId="{77F8AF5A-E0D2-4776-B348-4EEC656E5528}" srcOrd="5" destOrd="0" parTransId="{72A98FED-FEDA-4AED-9240-5EA4D8F221F4}" sibTransId="{69E85A6E-EEE6-457A-94C2-F544316E9675}"/>
    <dgm:cxn modelId="{A8AD4A12-9B77-4749-8417-186A28794DDA}" srcId="{37EBE0B3-92E1-46ED-8064-147B65A28A54}" destId="{D17516E9-F8E3-4468-A347-4F38F16FCC75}" srcOrd="3" destOrd="0" parTransId="{A4EEC135-2CEE-4EBD-835E-E04E95C00918}" sibTransId="{CFBA5F70-BB23-4E39-B172-9B3ED224840E}"/>
    <dgm:cxn modelId="{192B3A23-8495-D14B-ABF0-204B5F6BB6E1}" type="presOf" srcId="{1DE19F84-0902-42F2-B90C-46D4EC53CDA4}" destId="{183772C8-5B20-6440-AF3F-3C5B17830012}" srcOrd="0" destOrd="0" presId="urn:microsoft.com/office/officeart/2016/7/layout/ChevronBlockProcess"/>
    <dgm:cxn modelId="{65D56924-1E32-4DB8-A2A3-668A0976BAF2}" srcId="{37EBE0B3-92E1-46ED-8064-147B65A28A54}" destId="{F260F483-EEDC-4652-A7D4-2364E4E434E8}" srcOrd="1" destOrd="0" parTransId="{4AFBB8A2-2A26-490A-96E3-CA7DB10F867C}" sibTransId="{AD4356EF-0D9F-4073-8684-079CB14FEA90}"/>
    <dgm:cxn modelId="{9F4EDD2B-F7A3-5A42-A296-FAFA941F4EEB}" type="presOf" srcId="{44D9370E-7157-428F-907F-B365DA626145}" destId="{ABBC8710-40B6-2C4A-925C-D9E8566A0F88}" srcOrd="0" destOrd="0" presId="urn:microsoft.com/office/officeart/2016/7/layout/ChevronBlockProcess"/>
    <dgm:cxn modelId="{EA58BD2E-DFD1-4E65-9902-4902D994E1D4}" srcId="{37EBE0B3-92E1-46ED-8064-147B65A28A54}" destId="{79E928F1-F66C-421C-ABED-C683300D54BF}" srcOrd="0" destOrd="0" parTransId="{810D19D1-2D66-41EB-86B6-DD41C0FE5563}" sibTransId="{C87A9B68-E635-4C54-8B5F-88BA2378F748}"/>
    <dgm:cxn modelId="{397E0438-8AE7-4DA5-BB8C-58208B0579B8}" srcId="{F260F483-EEDC-4652-A7D4-2364E4E434E8}" destId="{B2CF401B-18F6-4A31-BEA0-2DB75F7AE210}" srcOrd="0" destOrd="0" parTransId="{54712A74-736B-484A-8EAB-EFA1F4467AA9}" sibTransId="{576226F2-D5F0-4E4D-B981-74BF6CF479F3}"/>
    <dgm:cxn modelId="{FCBCEC3D-7941-7649-B326-F3205935AD3D}" type="presOf" srcId="{D17516E9-F8E3-4468-A347-4F38F16FCC75}" destId="{7CF8AB57-A086-EF40-89FA-743F25A88DB9}" srcOrd="0" destOrd="0" presId="urn:microsoft.com/office/officeart/2016/7/layout/ChevronBlockProcess"/>
    <dgm:cxn modelId="{6713105F-DE1E-D94A-8359-41264DD5AF2A}" type="presOf" srcId="{30BA84A0-0071-4225-A182-F75F47743169}" destId="{27E9749D-CDBB-2244-B0A2-2CA48DE9CFB3}" srcOrd="0" destOrd="0" presId="urn:microsoft.com/office/officeart/2016/7/layout/ChevronBlockProcess"/>
    <dgm:cxn modelId="{388CFA69-E80E-4B21-B69B-972CA9C5BB3D}" srcId="{37EBE0B3-92E1-46ED-8064-147B65A28A54}" destId="{32CC0A4B-C915-47F1-A353-CC3C66527CB9}" srcOrd="4" destOrd="0" parTransId="{BBD395E0-0E44-46A3-AE83-5632BF5C95B1}" sibTransId="{7E0E94CB-DCF7-496F-8EEE-706401DD1166}"/>
    <dgm:cxn modelId="{5C91B76F-1ABD-4CC6-ADD4-E79460D36BA3}" srcId="{D17516E9-F8E3-4468-A347-4F38F16FCC75}" destId="{21044925-28A1-4960-BCCB-1BB97A797128}" srcOrd="0" destOrd="0" parTransId="{45E73454-77CC-47AC-AEC5-64C70265C7CC}" sibTransId="{29D11602-97A1-4D25-8D39-FFF68CF6EFAC}"/>
    <dgm:cxn modelId="{8B5B3470-4D1B-E742-A649-4E3D3AC030FA}" type="presOf" srcId="{B2CF401B-18F6-4A31-BEA0-2DB75F7AE210}" destId="{FFEB9B14-06BF-0045-84A8-A45901682C3A}" srcOrd="0" destOrd="0" presId="urn:microsoft.com/office/officeart/2016/7/layout/ChevronBlockProcess"/>
    <dgm:cxn modelId="{FACC4A53-A5AD-4DEF-9A80-A9F643D2FA78}" srcId="{32CC0A4B-C915-47F1-A353-CC3C66527CB9}" destId="{13F8EACA-F9E9-4369-AF69-1773BCA72D2B}" srcOrd="0" destOrd="0" parTransId="{22641161-24B1-4428-BE71-93A146AE5B91}" sibTransId="{96ABD1E5-1E41-4309-B397-C6ADF7C1C698}"/>
    <dgm:cxn modelId="{2DCD417D-501B-014E-B870-8D5E6A324F79}" type="presOf" srcId="{32CC0A4B-C915-47F1-A353-CC3C66527CB9}" destId="{53BDC866-163F-2F43-8D5E-9223ED66EA3F}" srcOrd="0" destOrd="0" presId="urn:microsoft.com/office/officeart/2016/7/layout/ChevronBlockProcess"/>
    <dgm:cxn modelId="{72707482-AD10-4030-8F4B-9046DC276A37}" srcId="{37EBE0B3-92E1-46ED-8064-147B65A28A54}" destId="{18E42371-9DBA-450B-A25F-111D6132E65F}" srcOrd="2" destOrd="0" parTransId="{639140C4-1548-4F91-866E-926C475272A0}" sibTransId="{3DB82DEF-4F12-40CC-A081-A0E1B0CDB186}"/>
    <dgm:cxn modelId="{C54B658F-A4D7-604F-8EE2-1B46C866CF2C}" type="presOf" srcId="{21044925-28A1-4960-BCCB-1BB97A797128}" destId="{5A92C98E-9611-4E44-9A5E-30A4A0AAB5BD}" srcOrd="0" destOrd="0" presId="urn:microsoft.com/office/officeart/2016/7/layout/ChevronBlockProcess"/>
    <dgm:cxn modelId="{4A6F7797-1B94-4E34-B904-2735CF524E65}" srcId="{79E928F1-F66C-421C-ABED-C683300D54BF}" destId="{44D9370E-7157-428F-907F-B365DA626145}" srcOrd="0" destOrd="0" parTransId="{B3602CCA-8731-47E7-878E-00CBF74D5213}" sibTransId="{73EC213E-89E2-4EF0-83C8-77ED74206D92}"/>
    <dgm:cxn modelId="{F8822B98-863D-9C40-8F5E-1EE7E87045F2}" type="presOf" srcId="{37EBE0B3-92E1-46ED-8064-147B65A28A54}" destId="{9FBF2FA7-EC39-9E41-81D4-E0AFADBD9F4E}" srcOrd="0" destOrd="0" presId="urn:microsoft.com/office/officeart/2016/7/layout/ChevronBlockProcess"/>
    <dgm:cxn modelId="{5DC6969E-A388-FF4A-A133-EDD8E0881719}" type="presOf" srcId="{77F8AF5A-E0D2-4776-B348-4EEC656E5528}" destId="{2F730AAC-EEA2-AC4B-90CC-C62EA6C17A00}" srcOrd="0" destOrd="0" presId="urn:microsoft.com/office/officeart/2016/7/layout/ChevronBlockProcess"/>
    <dgm:cxn modelId="{965453B5-2097-804B-A0BB-7390EC084EE2}" type="presOf" srcId="{13F8EACA-F9E9-4369-AF69-1773BCA72D2B}" destId="{EBF5749F-FC29-F449-8F1C-AC5C76276D38}" srcOrd="0" destOrd="0" presId="urn:microsoft.com/office/officeart/2016/7/layout/ChevronBlockProcess"/>
    <dgm:cxn modelId="{A45D9BC6-BCCC-4206-91E6-2D326D167392}" srcId="{18E42371-9DBA-450B-A25F-111D6132E65F}" destId="{1DE19F84-0902-42F2-B90C-46D4EC53CDA4}" srcOrd="0" destOrd="0" parTransId="{CED3ED15-5F53-412C-935A-91A1FFB24E3D}" sibTransId="{BF3DC461-6BE8-47F8-9E68-D422C05CBE75}"/>
    <dgm:cxn modelId="{574CE3CF-B627-7846-99C4-7DEE88DB5F9D}" type="presOf" srcId="{18E42371-9DBA-450B-A25F-111D6132E65F}" destId="{29C3AA53-527E-184D-934C-B14512FF842E}" srcOrd="0" destOrd="0" presId="urn:microsoft.com/office/officeart/2016/7/layout/ChevronBlockProcess"/>
    <dgm:cxn modelId="{4F9E36EC-2D90-41CE-8775-1BF1073F4585}" srcId="{77F8AF5A-E0D2-4776-B348-4EEC656E5528}" destId="{30BA84A0-0071-4225-A182-F75F47743169}" srcOrd="0" destOrd="0" parTransId="{8415FBD4-EF54-476E-B24B-45ABF3D66F3E}" sibTransId="{E8492CB6-FACC-4564-9804-D58CFEB7B371}"/>
    <dgm:cxn modelId="{64D1DBF3-17B3-754C-8FEF-FB11084B47C9}" type="presOf" srcId="{F260F483-EEDC-4652-A7D4-2364E4E434E8}" destId="{0D017CC2-77D5-3B4A-A436-03C4FDB0AD1C}" srcOrd="0" destOrd="0" presId="urn:microsoft.com/office/officeart/2016/7/layout/ChevronBlockProcess"/>
    <dgm:cxn modelId="{F3434209-DE74-E741-8FF6-A6327BF8CC0B}" type="presParOf" srcId="{9FBF2FA7-EC39-9E41-81D4-E0AFADBD9F4E}" destId="{5BE18483-6246-E54C-B957-7648AAAD96DB}" srcOrd="0" destOrd="0" presId="urn:microsoft.com/office/officeart/2016/7/layout/ChevronBlockProcess"/>
    <dgm:cxn modelId="{19F0FCF7-1F34-BA4D-899A-E06433E197B0}" type="presParOf" srcId="{5BE18483-6246-E54C-B957-7648AAAD96DB}" destId="{FD14EA6F-3C44-C54C-9FF0-9048C9A6EF83}" srcOrd="0" destOrd="0" presId="urn:microsoft.com/office/officeart/2016/7/layout/ChevronBlockProcess"/>
    <dgm:cxn modelId="{B5F0D2F7-3931-B440-84BC-749CDF1FBEF9}" type="presParOf" srcId="{5BE18483-6246-E54C-B957-7648AAAD96DB}" destId="{ABBC8710-40B6-2C4A-925C-D9E8566A0F88}" srcOrd="1" destOrd="0" presId="urn:microsoft.com/office/officeart/2016/7/layout/ChevronBlockProcess"/>
    <dgm:cxn modelId="{700DAB1B-47EF-2047-AD15-78420265660B}" type="presParOf" srcId="{9FBF2FA7-EC39-9E41-81D4-E0AFADBD9F4E}" destId="{029BDBBB-F207-7342-95D1-7F26501B4BAA}" srcOrd="1" destOrd="0" presId="urn:microsoft.com/office/officeart/2016/7/layout/ChevronBlockProcess"/>
    <dgm:cxn modelId="{93EDBDF2-B4F5-A649-A6A5-3BC9083DFCA4}" type="presParOf" srcId="{9FBF2FA7-EC39-9E41-81D4-E0AFADBD9F4E}" destId="{E3EE7BF2-6834-3940-B8EE-6B1FA1F8AAD4}" srcOrd="2" destOrd="0" presId="urn:microsoft.com/office/officeart/2016/7/layout/ChevronBlockProcess"/>
    <dgm:cxn modelId="{742D5C2E-5AEE-CF42-8585-07604C5A962E}" type="presParOf" srcId="{E3EE7BF2-6834-3940-B8EE-6B1FA1F8AAD4}" destId="{0D017CC2-77D5-3B4A-A436-03C4FDB0AD1C}" srcOrd="0" destOrd="0" presId="urn:microsoft.com/office/officeart/2016/7/layout/ChevronBlockProcess"/>
    <dgm:cxn modelId="{95A237D3-CD49-AD4F-881B-22BDDD904F7C}" type="presParOf" srcId="{E3EE7BF2-6834-3940-B8EE-6B1FA1F8AAD4}" destId="{FFEB9B14-06BF-0045-84A8-A45901682C3A}" srcOrd="1" destOrd="0" presId="urn:microsoft.com/office/officeart/2016/7/layout/ChevronBlockProcess"/>
    <dgm:cxn modelId="{AF4C4602-20D9-5C41-8FDB-3D80448D46CD}" type="presParOf" srcId="{9FBF2FA7-EC39-9E41-81D4-E0AFADBD9F4E}" destId="{DD25D8C3-6648-1F4B-8600-C76D5E74935F}" srcOrd="3" destOrd="0" presId="urn:microsoft.com/office/officeart/2016/7/layout/ChevronBlockProcess"/>
    <dgm:cxn modelId="{43B38FAC-C359-E241-943C-B4172F590CD4}" type="presParOf" srcId="{9FBF2FA7-EC39-9E41-81D4-E0AFADBD9F4E}" destId="{4A085218-D62D-9641-ACCC-99C6476AA7D4}" srcOrd="4" destOrd="0" presId="urn:microsoft.com/office/officeart/2016/7/layout/ChevronBlockProcess"/>
    <dgm:cxn modelId="{6EDED31D-8F91-3B40-A26A-5AADCCC94251}" type="presParOf" srcId="{4A085218-D62D-9641-ACCC-99C6476AA7D4}" destId="{29C3AA53-527E-184D-934C-B14512FF842E}" srcOrd="0" destOrd="0" presId="urn:microsoft.com/office/officeart/2016/7/layout/ChevronBlockProcess"/>
    <dgm:cxn modelId="{32954B27-129F-3E4B-97CB-103465090CAF}" type="presParOf" srcId="{4A085218-D62D-9641-ACCC-99C6476AA7D4}" destId="{183772C8-5B20-6440-AF3F-3C5B17830012}" srcOrd="1" destOrd="0" presId="urn:microsoft.com/office/officeart/2016/7/layout/ChevronBlockProcess"/>
    <dgm:cxn modelId="{8EA940C3-A67E-204D-BE87-1EE82A79B8E8}" type="presParOf" srcId="{9FBF2FA7-EC39-9E41-81D4-E0AFADBD9F4E}" destId="{C1CD4F7F-62B6-BC4B-BFA6-C42D3370D7B1}" srcOrd="5" destOrd="0" presId="urn:microsoft.com/office/officeart/2016/7/layout/ChevronBlockProcess"/>
    <dgm:cxn modelId="{3CD16555-21F4-A941-8EBA-022D40AF700C}" type="presParOf" srcId="{9FBF2FA7-EC39-9E41-81D4-E0AFADBD9F4E}" destId="{AB396525-CB4C-B240-AA5E-6B0855F40FCB}" srcOrd="6" destOrd="0" presId="urn:microsoft.com/office/officeart/2016/7/layout/ChevronBlockProcess"/>
    <dgm:cxn modelId="{90A39CAB-1420-9247-9323-703C62B4AE28}" type="presParOf" srcId="{AB396525-CB4C-B240-AA5E-6B0855F40FCB}" destId="{7CF8AB57-A086-EF40-89FA-743F25A88DB9}" srcOrd="0" destOrd="0" presId="urn:microsoft.com/office/officeart/2016/7/layout/ChevronBlockProcess"/>
    <dgm:cxn modelId="{813A8D1B-48D8-934E-AFF1-439A8B368262}" type="presParOf" srcId="{AB396525-CB4C-B240-AA5E-6B0855F40FCB}" destId="{5A92C98E-9611-4E44-9A5E-30A4A0AAB5BD}" srcOrd="1" destOrd="0" presId="urn:microsoft.com/office/officeart/2016/7/layout/ChevronBlockProcess"/>
    <dgm:cxn modelId="{D76F5C6D-2331-C349-A2AE-250209F3AE99}" type="presParOf" srcId="{9FBF2FA7-EC39-9E41-81D4-E0AFADBD9F4E}" destId="{71A49AFF-82A1-6444-87AD-1D48EFECA74D}" srcOrd="7" destOrd="0" presId="urn:microsoft.com/office/officeart/2016/7/layout/ChevronBlockProcess"/>
    <dgm:cxn modelId="{88CD645A-24C2-BA48-B5F5-85CA06E2598F}" type="presParOf" srcId="{9FBF2FA7-EC39-9E41-81D4-E0AFADBD9F4E}" destId="{681A44F3-489B-9545-9C32-68549928029E}" srcOrd="8" destOrd="0" presId="urn:microsoft.com/office/officeart/2016/7/layout/ChevronBlockProcess"/>
    <dgm:cxn modelId="{308FE562-FC28-1C47-835D-209E45E9E9AD}" type="presParOf" srcId="{681A44F3-489B-9545-9C32-68549928029E}" destId="{53BDC866-163F-2F43-8D5E-9223ED66EA3F}" srcOrd="0" destOrd="0" presId="urn:microsoft.com/office/officeart/2016/7/layout/ChevronBlockProcess"/>
    <dgm:cxn modelId="{579BDDBF-5AC9-7D4F-9A6A-3596C8ABF6DF}" type="presParOf" srcId="{681A44F3-489B-9545-9C32-68549928029E}" destId="{EBF5749F-FC29-F449-8F1C-AC5C76276D38}" srcOrd="1" destOrd="0" presId="urn:microsoft.com/office/officeart/2016/7/layout/ChevronBlockProcess"/>
    <dgm:cxn modelId="{1F607CF9-2532-F943-8295-9B3D118AA671}" type="presParOf" srcId="{9FBF2FA7-EC39-9E41-81D4-E0AFADBD9F4E}" destId="{391F82FF-7276-E14C-A0CC-2AA40270DBE7}" srcOrd="9" destOrd="0" presId="urn:microsoft.com/office/officeart/2016/7/layout/ChevronBlockProcess"/>
    <dgm:cxn modelId="{1E999B45-6620-B647-B25F-E11B9433EAA1}" type="presParOf" srcId="{9FBF2FA7-EC39-9E41-81D4-E0AFADBD9F4E}" destId="{2F27BD8F-29EA-EF4D-A1DB-BAE26920FBB7}" srcOrd="10" destOrd="0" presId="urn:microsoft.com/office/officeart/2016/7/layout/ChevronBlockProcess"/>
    <dgm:cxn modelId="{1FC457DB-93BC-A343-9B7E-DA00BD4CA378}" type="presParOf" srcId="{2F27BD8F-29EA-EF4D-A1DB-BAE26920FBB7}" destId="{2F730AAC-EEA2-AC4B-90CC-C62EA6C17A00}" srcOrd="0" destOrd="0" presId="urn:microsoft.com/office/officeart/2016/7/layout/ChevronBlockProcess"/>
    <dgm:cxn modelId="{C4F004B1-CFD4-0541-AD91-19FB2A567D1B}" type="presParOf" srcId="{2F27BD8F-29EA-EF4D-A1DB-BAE26920FBB7}" destId="{27E9749D-CDBB-2244-B0A2-2CA48DE9CFB3}" srcOrd="1" destOrd="0" presId="urn:microsoft.com/office/officeart/2016/7/layout/ChevronBlock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EC7A0EA-0BEE-4728-92E7-6FB393524C03}"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5E484A2B-FD08-4B4E-8689-350512DCB84F}">
      <dgm:prSet/>
      <dgm:spPr/>
      <dgm:t>
        <a:bodyPr/>
        <a:lstStyle/>
        <a:p>
          <a:r>
            <a:rPr lang="en-US" dirty="0"/>
            <a:t>1. The ability to recognize a feeling as it happens</a:t>
          </a:r>
        </a:p>
      </dgm:t>
    </dgm:pt>
    <dgm:pt modelId="{5682E9FC-4522-4BBE-9DE3-5B57C214A888}" type="parTrans" cxnId="{89795560-9CFA-400C-9011-D925A9ED77C2}">
      <dgm:prSet/>
      <dgm:spPr/>
      <dgm:t>
        <a:bodyPr/>
        <a:lstStyle/>
        <a:p>
          <a:endParaRPr lang="en-US"/>
        </a:p>
      </dgm:t>
    </dgm:pt>
    <dgm:pt modelId="{9DF68285-5AAD-4080-8B8A-B42E69A93A3C}" type="sibTrans" cxnId="{89795560-9CFA-400C-9011-D925A9ED77C2}">
      <dgm:prSet/>
      <dgm:spPr/>
      <dgm:t>
        <a:bodyPr/>
        <a:lstStyle/>
        <a:p>
          <a:endParaRPr lang="en-US"/>
        </a:p>
      </dgm:t>
    </dgm:pt>
    <dgm:pt modelId="{BC5D25E8-71D8-427D-B571-710723B144B2}">
      <dgm:prSet/>
      <dgm:spPr/>
      <dgm:t>
        <a:bodyPr/>
        <a:lstStyle/>
        <a:p>
          <a:r>
            <a:rPr lang="en-US" dirty="0"/>
            <a:t>2. To soothe oneself as to manage distress </a:t>
          </a:r>
        </a:p>
      </dgm:t>
    </dgm:pt>
    <dgm:pt modelId="{48C0F5EC-2273-4BF1-9316-BDD5223F04E7}" type="parTrans" cxnId="{CDA121D5-685C-43C6-B996-1550A0BF1158}">
      <dgm:prSet/>
      <dgm:spPr/>
      <dgm:t>
        <a:bodyPr/>
        <a:lstStyle/>
        <a:p>
          <a:endParaRPr lang="en-US"/>
        </a:p>
      </dgm:t>
    </dgm:pt>
    <dgm:pt modelId="{C23D244B-E863-40B8-BA98-B57D3AA7E2F0}" type="sibTrans" cxnId="{CDA121D5-685C-43C6-B996-1550A0BF1158}">
      <dgm:prSet/>
      <dgm:spPr/>
      <dgm:t>
        <a:bodyPr/>
        <a:lstStyle/>
        <a:p>
          <a:endParaRPr lang="en-US"/>
        </a:p>
      </dgm:t>
    </dgm:pt>
    <dgm:pt modelId="{A7F2CC0B-7777-431C-9AE4-7AB1F3FCFFD7}">
      <dgm:prSet/>
      <dgm:spPr/>
      <dgm:t>
        <a:bodyPr/>
        <a:lstStyle/>
        <a:p>
          <a:r>
            <a:rPr lang="en-US" dirty="0"/>
            <a:t>3. To marshal emotions in the service of a goal</a:t>
          </a:r>
        </a:p>
      </dgm:t>
    </dgm:pt>
    <dgm:pt modelId="{B067CC4E-A7EA-433F-8659-DB649F7598B0}" type="parTrans" cxnId="{6309A363-443C-4242-B452-D2AEAF264AC0}">
      <dgm:prSet/>
      <dgm:spPr/>
      <dgm:t>
        <a:bodyPr/>
        <a:lstStyle/>
        <a:p>
          <a:endParaRPr lang="en-US"/>
        </a:p>
      </dgm:t>
    </dgm:pt>
    <dgm:pt modelId="{88FE2424-2BAB-4E56-B1D7-FE22770E96F0}" type="sibTrans" cxnId="{6309A363-443C-4242-B452-D2AEAF264AC0}">
      <dgm:prSet/>
      <dgm:spPr/>
      <dgm:t>
        <a:bodyPr/>
        <a:lstStyle/>
        <a:p>
          <a:endParaRPr lang="en-US"/>
        </a:p>
      </dgm:t>
    </dgm:pt>
    <dgm:pt modelId="{928B6FE9-ACF5-4784-A27A-3D75E6447048}">
      <dgm:prSet/>
      <dgm:spPr/>
      <dgm:t>
        <a:bodyPr/>
        <a:lstStyle/>
        <a:p>
          <a:r>
            <a:rPr lang="en-US" dirty="0"/>
            <a:t>4. To empathize or attune to the subtle social signals that indicate what others need or want</a:t>
          </a:r>
        </a:p>
      </dgm:t>
    </dgm:pt>
    <dgm:pt modelId="{4EFD94CE-380A-4E61-A812-47C6E5AA6CE9}" type="parTrans" cxnId="{F839B9A8-F60A-41C1-9067-E0A3C69DEBE0}">
      <dgm:prSet/>
      <dgm:spPr/>
      <dgm:t>
        <a:bodyPr/>
        <a:lstStyle/>
        <a:p>
          <a:endParaRPr lang="en-US"/>
        </a:p>
      </dgm:t>
    </dgm:pt>
    <dgm:pt modelId="{25123549-15CF-49E0-939C-F216E4E8114A}" type="sibTrans" cxnId="{F839B9A8-F60A-41C1-9067-E0A3C69DEBE0}">
      <dgm:prSet/>
      <dgm:spPr/>
      <dgm:t>
        <a:bodyPr/>
        <a:lstStyle/>
        <a:p>
          <a:endParaRPr lang="en-US"/>
        </a:p>
      </dgm:t>
    </dgm:pt>
    <dgm:pt modelId="{DA3E9D35-5427-4EE7-AE99-1907C4C3A767}">
      <dgm:prSet/>
      <dgm:spPr/>
      <dgm:t>
        <a:bodyPr/>
        <a:lstStyle/>
        <a:p>
          <a:r>
            <a:rPr lang="en-US" dirty="0"/>
            <a:t>5. To manage emotions in others</a:t>
          </a:r>
        </a:p>
      </dgm:t>
    </dgm:pt>
    <dgm:pt modelId="{C57BDA28-E621-4EF9-89C1-E1B3DB491B07}" type="parTrans" cxnId="{75C28581-1404-4488-B0C6-2A5B75B3C8EF}">
      <dgm:prSet/>
      <dgm:spPr/>
      <dgm:t>
        <a:bodyPr/>
        <a:lstStyle/>
        <a:p>
          <a:endParaRPr lang="en-US"/>
        </a:p>
      </dgm:t>
    </dgm:pt>
    <dgm:pt modelId="{6DBA2764-BF1B-49B8-B3EA-4DE36928B92A}" type="sibTrans" cxnId="{75C28581-1404-4488-B0C6-2A5B75B3C8EF}">
      <dgm:prSet/>
      <dgm:spPr/>
      <dgm:t>
        <a:bodyPr/>
        <a:lstStyle/>
        <a:p>
          <a:endParaRPr lang="en-US"/>
        </a:p>
      </dgm:t>
    </dgm:pt>
    <dgm:pt modelId="{CE132EE7-B77C-644A-8E3C-6FE4FD9D2FE0}" type="pres">
      <dgm:prSet presAssocID="{4EC7A0EA-0BEE-4728-92E7-6FB393524C03}" presName="linear" presStyleCnt="0">
        <dgm:presLayoutVars>
          <dgm:animLvl val="lvl"/>
          <dgm:resizeHandles val="exact"/>
        </dgm:presLayoutVars>
      </dgm:prSet>
      <dgm:spPr/>
    </dgm:pt>
    <dgm:pt modelId="{B97D8329-B9C8-CC4C-AB85-8B863015D4E9}" type="pres">
      <dgm:prSet presAssocID="{5E484A2B-FD08-4B4E-8689-350512DCB84F}" presName="parentText" presStyleLbl="node1" presStyleIdx="0" presStyleCnt="5">
        <dgm:presLayoutVars>
          <dgm:chMax val="0"/>
          <dgm:bulletEnabled val="1"/>
        </dgm:presLayoutVars>
      </dgm:prSet>
      <dgm:spPr/>
    </dgm:pt>
    <dgm:pt modelId="{E1A03433-B206-9F48-9B52-29FD3D2C68BF}" type="pres">
      <dgm:prSet presAssocID="{9DF68285-5AAD-4080-8B8A-B42E69A93A3C}" presName="spacer" presStyleCnt="0"/>
      <dgm:spPr/>
    </dgm:pt>
    <dgm:pt modelId="{C68B8386-33A9-4F47-9253-28C26C4D1FBB}" type="pres">
      <dgm:prSet presAssocID="{BC5D25E8-71D8-427D-B571-710723B144B2}" presName="parentText" presStyleLbl="node1" presStyleIdx="1" presStyleCnt="5">
        <dgm:presLayoutVars>
          <dgm:chMax val="0"/>
          <dgm:bulletEnabled val="1"/>
        </dgm:presLayoutVars>
      </dgm:prSet>
      <dgm:spPr/>
    </dgm:pt>
    <dgm:pt modelId="{F126E76B-45FD-BF49-9F29-F17C672BC28F}" type="pres">
      <dgm:prSet presAssocID="{C23D244B-E863-40B8-BA98-B57D3AA7E2F0}" presName="spacer" presStyleCnt="0"/>
      <dgm:spPr/>
    </dgm:pt>
    <dgm:pt modelId="{8CE13652-C9AD-C44A-A10D-3C7250022F5B}" type="pres">
      <dgm:prSet presAssocID="{A7F2CC0B-7777-431C-9AE4-7AB1F3FCFFD7}" presName="parentText" presStyleLbl="node1" presStyleIdx="2" presStyleCnt="5">
        <dgm:presLayoutVars>
          <dgm:chMax val="0"/>
          <dgm:bulletEnabled val="1"/>
        </dgm:presLayoutVars>
      </dgm:prSet>
      <dgm:spPr/>
    </dgm:pt>
    <dgm:pt modelId="{3B682A03-B28C-7946-A836-FF1B01B63151}" type="pres">
      <dgm:prSet presAssocID="{88FE2424-2BAB-4E56-B1D7-FE22770E96F0}" presName="spacer" presStyleCnt="0"/>
      <dgm:spPr/>
    </dgm:pt>
    <dgm:pt modelId="{CB41AA96-A8A8-3941-B7C7-EF8D8AB3C03E}" type="pres">
      <dgm:prSet presAssocID="{928B6FE9-ACF5-4784-A27A-3D75E6447048}" presName="parentText" presStyleLbl="node1" presStyleIdx="3" presStyleCnt="5">
        <dgm:presLayoutVars>
          <dgm:chMax val="0"/>
          <dgm:bulletEnabled val="1"/>
        </dgm:presLayoutVars>
      </dgm:prSet>
      <dgm:spPr/>
    </dgm:pt>
    <dgm:pt modelId="{503A1AA8-3314-074B-A1BD-45C8FDFA5C31}" type="pres">
      <dgm:prSet presAssocID="{25123549-15CF-49E0-939C-F216E4E8114A}" presName="spacer" presStyleCnt="0"/>
      <dgm:spPr/>
    </dgm:pt>
    <dgm:pt modelId="{9893F1EC-1045-944A-979F-36088FE25FF3}" type="pres">
      <dgm:prSet presAssocID="{DA3E9D35-5427-4EE7-AE99-1907C4C3A767}" presName="parentText" presStyleLbl="node1" presStyleIdx="4" presStyleCnt="5">
        <dgm:presLayoutVars>
          <dgm:chMax val="0"/>
          <dgm:bulletEnabled val="1"/>
        </dgm:presLayoutVars>
      </dgm:prSet>
      <dgm:spPr/>
    </dgm:pt>
  </dgm:ptLst>
  <dgm:cxnLst>
    <dgm:cxn modelId="{9725370E-AE55-6545-92FD-DD3EFE7859DA}" type="presOf" srcId="{A7F2CC0B-7777-431C-9AE4-7AB1F3FCFFD7}" destId="{8CE13652-C9AD-C44A-A10D-3C7250022F5B}" srcOrd="0" destOrd="0" presId="urn:microsoft.com/office/officeart/2005/8/layout/vList2"/>
    <dgm:cxn modelId="{89795560-9CFA-400C-9011-D925A9ED77C2}" srcId="{4EC7A0EA-0BEE-4728-92E7-6FB393524C03}" destId="{5E484A2B-FD08-4B4E-8689-350512DCB84F}" srcOrd="0" destOrd="0" parTransId="{5682E9FC-4522-4BBE-9DE3-5B57C214A888}" sibTransId="{9DF68285-5AAD-4080-8B8A-B42E69A93A3C}"/>
    <dgm:cxn modelId="{B93CE562-723A-0B45-8046-9446CB0E1B8C}" type="presOf" srcId="{BC5D25E8-71D8-427D-B571-710723B144B2}" destId="{C68B8386-33A9-4F47-9253-28C26C4D1FBB}" srcOrd="0" destOrd="0" presId="urn:microsoft.com/office/officeart/2005/8/layout/vList2"/>
    <dgm:cxn modelId="{6309A363-443C-4242-B452-D2AEAF264AC0}" srcId="{4EC7A0EA-0BEE-4728-92E7-6FB393524C03}" destId="{A7F2CC0B-7777-431C-9AE4-7AB1F3FCFFD7}" srcOrd="2" destOrd="0" parTransId="{B067CC4E-A7EA-433F-8659-DB649F7598B0}" sibTransId="{88FE2424-2BAB-4E56-B1D7-FE22770E96F0}"/>
    <dgm:cxn modelId="{75C28581-1404-4488-B0C6-2A5B75B3C8EF}" srcId="{4EC7A0EA-0BEE-4728-92E7-6FB393524C03}" destId="{DA3E9D35-5427-4EE7-AE99-1907C4C3A767}" srcOrd="4" destOrd="0" parTransId="{C57BDA28-E621-4EF9-89C1-E1B3DB491B07}" sibTransId="{6DBA2764-BF1B-49B8-B3EA-4DE36928B92A}"/>
    <dgm:cxn modelId="{8C2D18A6-9D38-824E-BD01-FC468515AA20}" type="presOf" srcId="{4EC7A0EA-0BEE-4728-92E7-6FB393524C03}" destId="{CE132EE7-B77C-644A-8E3C-6FE4FD9D2FE0}" srcOrd="0" destOrd="0" presId="urn:microsoft.com/office/officeart/2005/8/layout/vList2"/>
    <dgm:cxn modelId="{F839B9A8-F60A-41C1-9067-E0A3C69DEBE0}" srcId="{4EC7A0EA-0BEE-4728-92E7-6FB393524C03}" destId="{928B6FE9-ACF5-4784-A27A-3D75E6447048}" srcOrd="3" destOrd="0" parTransId="{4EFD94CE-380A-4E61-A812-47C6E5AA6CE9}" sibTransId="{25123549-15CF-49E0-939C-F216E4E8114A}"/>
    <dgm:cxn modelId="{FCB11FBE-D145-3842-AFFF-3377657BD3D0}" type="presOf" srcId="{928B6FE9-ACF5-4784-A27A-3D75E6447048}" destId="{CB41AA96-A8A8-3941-B7C7-EF8D8AB3C03E}" srcOrd="0" destOrd="0" presId="urn:microsoft.com/office/officeart/2005/8/layout/vList2"/>
    <dgm:cxn modelId="{B98C45C4-E373-5B40-A1BA-9DCC7A6440AF}" type="presOf" srcId="{5E484A2B-FD08-4B4E-8689-350512DCB84F}" destId="{B97D8329-B9C8-CC4C-AB85-8B863015D4E9}" srcOrd="0" destOrd="0" presId="urn:microsoft.com/office/officeart/2005/8/layout/vList2"/>
    <dgm:cxn modelId="{CDA121D5-685C-43C6-B996-1550A0BF1158}" srcId="{4EC7A0EA-0BEE-4728-92E7-6FB393524C03}" destId="{BC5D25E8-71D8-427D-B571-710723B144B2}" srcOrd="1" destOrd="0" parTransId="{48C0F5EC-2273-4BF1-9316-BDD5223F04E7}" sibTransId="{C23D244B-E863-40B8-BA98-B57D3AA7E2F0}"/>
    <dgm:cxn modelId="{23F1BDF1-5901-B649-A7CA-13DAE3EABCFD}" type="presOf" srcId="{DA3E9D35-5427-4EE7-AE99-1907C4C3A767}" destId="{9893F1EC-1045-944A-979F-36088FE25FF3}" srcOrd="0" destOrd="0" presId="urn:microsoft.com/office/officeart/2005/8/layout/vList2"/>
    <dgm:cxn modelId="{0BBEA132-E47C-7140-A602-ABA76186FC61}" type="presParOf" srcId="{CE132EE7-B77C-644A-8E3C-6FE4FD9D2FE0}" destId="{B97D8329-B9C8-CC4C-AB85-8B863015D4E9}" srcOrd="0" destOrd="0" presId="urn:microsoft.com/office/officeart/2005/8/layout/vList2"/>
    <dgm:cxn modelId="{FFBD1AFC-DA10-604E-9B1E-10CD626B29CC}" type="presParOf" srcId="{CE132EE7-B77C-644A-8E3C-6FE4FD9D2FE0}" destId="{E1A03433-B206-9F48-9B52-29FD3D2C68BF}" srcOrd="1" destOrd="0" presId="urn:microsoft.com/office/officeart/2005/8/layout/vList2"/>
    <dgm:cxn modelId="{4F810062-0631-DE4C-9A3D-DAE291D1778C}" type="presParOf" srcId="{CE132EE7-B77C-644A-8E3C-6FE4FD9D2FE0}" destId="{C68B8386-33A9-4F47-9253-28C26C4D1FBB}" srcOrd="2" destOrd="0" presId="urn:microsoft.com/office/officeart/2005/8/layout/vList2"/>
    <dgm:cxn modelId="{16AA25B6-C73E-E645-87D5-FED8433464C4}" type="presParOf" srcId="{CE132EE7-B77C-644A-8E3C-6FE4FD9D2FE0}" destId="{F126E76B-45FD-BF49-9F29-F17C672BC28F}" srcOrd="3" destOrd="0" presId="urn:microsoft.com/office/officeart/2005/8/layout/vList2"/>
    <dgm:cxn modelId="{F45B0D0B-A6BF-DF4F-B17B-17A8AAF942AC}" type="presParOf" srcId="{CE132EE7-B77C-644A-8E3C-6FE4FD9D2FE0}" destId="{8CE13652-C9AD-C44A-A10D-3C7250022F5B}" srcOrd="4" destOrd="0" presId="urn:microsoft.com/office/officeart/2005/8/layout/vList2"/>
    <dgm:cxn modelId="{23EDE3FE-C28F-0F49-A81B-00571BDD8C7B}" type="presParOf" srcId="{CE132EE7-B77C-644A-8E3C-6FE4FD9D2FE0}" destId="{3B682A03-B28C-7946-A836-FF1B01B63151}" srcOrd="5" destOrd="0" presId="urn:microsoft.com/office/officeart/2005/8/layout/vList2"/>
    <dgm:cxn modelId="{1E8A0A03-AA51-7C41-B09B-5D25337E0B61}" type="presParOf" srcId="{CE132EE7-B77C-644A-8E3C-6FE4FD9D2FE0}" destId="{CB41AA96-A8A8-3941-B7C7-EF8D8AB3C03E}" srcOrd="6" destOrd="0" presId="urn:microsoft.com/office/officeart/2005/8/layout/vList2"/>
    <dgm:cxn modelId="{9A203DBB-93BF-1A46-A51D-0EBA91681D9E}" type="presParOf" srcId="{CE132EE7-B77C-644A-8E3C-6FE4FD9D2FE0}" destId="{503A1AA8-3314-074B-A1BD-45C8FDFA5C31}" srcOrd="7" destOrd="0" presId="urn:microsoft.com/office/officeart/2005/8/layout/vList2"/>
    <dgm:cxn modelId="{4DD540B6-C1D3-D841-84A1-55830A956F6E}" type="presParOf" srcId="{CE132EE7-B77C-644A-8E3C-6FE4FD9D2FE0}" destId="{9893F1EC-1045-944A-979F-36088FE25FF3}" srcOrd="8"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54FDD52-D9CC-4C3A-A5E2-1BD53767A2DA}"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D0B9BD12-533A-49DB-B7F0-CA1A218077AB}">
      <dgm:prSet/>
      <dgm:spPr/>
      <dgm:t>
        <a:bodyPr/>
        <a:lstStyle/>
        <a:p>
          <a:r>
            <a:rPr lang="en-US"/>
            <a:t>“A tutor who implicitly embraces the ‘human dignity of all,’ part of which involves not shying away from emotional encounters, will cultivate the bond of trust that Frey contends undergirds the development of ‘cognitive processes,’ like reading and writing”</a:t>
          </a:r>
        </a:p>
      </dgm:t>
    </dgm:pt>
    <dgm:pt modelId="{A45D1B94-EF45-44AB-8B73-29E2D52DA853}" type="parTrans" cxnId="{BEF233E9-218C-4F19-9029-0805CCB1A42D}">
      <dgm:prSet/>
      <dgm:spPr/>
      <dgm:t>
        <a:bodyPr/>
        <a:lstStyle/>
        <a:p>
          <a:endParaRPr lang="en-US"/>
        </a:p>
      </dgm:t>
    </dgm:pt>
    <dgm:pt modelId="{1A80AB49-151C-4469-AE99-06BA0C792915}" type="sibTrans" cxnId="{BEF233E9-218C-4F19-9029-0805CCB1A42D}">
      <dgm:prSet/>
      <dgm:spPr/>
      <dgm:t>
        <a:bodyPr/>
        <a:lstStyle/>
        <a:p>
          <a:endParaRPr lang="en-US"/>
        </a:p>
      </dgm:t>
    </dgm:pt>
    <dgm:pt modelId="{A69DF25F-9154-425A-884A-62AE1734BCCE}">
      <dgm:prSet/>
      <dgm:spPr/>
      <dgm:t>
        <a:bodyPr/>
        <a:lstStyle/>
        <a:p>
          <a:r>
            <a:rPr lang="en-US"/>
            <a:t>“Empathy is a constant desired awareness of what our learners are living and experiencing with as as they know it and feel it” </a:t>
          </a:r>
        </a:p>
      </dgm:t>
    </dgm:pt>
    <dgm:pt modelId="{965DE628-E1B1-43BC-9F9B-30FA1AD8046F}" type="parTrans" cxnId="{11049161-F7D1-4D4E-AA07-64B27E91FEFF}">
      <dgm:prSet/>
      <dgm:spPr/>
      <dgm:t>
        <a:bodyPr/>
        <a:lstStyle/>
        <a:p>
          <a:endParaRPr lang="en-US"/>
        </a:p>
      </dgm:t>
    </dgm:pt>
    <dgm:pt modelId="{A1D8269F-34A6-499F-956E-4700C1FA366B}" type="sibTrans" cxnId="{11049161-F7D1-4D4E-AA07-64B27E91FEFF}">
      <dgm:prSet/>
      <dgm:spPr/>
      <dgm:t>
        <a:bodyPr/>
        <a:lstStyle/>
        <a:p>
          <a:endParaRPr lang="en-US"/>
        </a:p>
      </dgm:t>
    </dgm:pt>
    <dgm:pt modelId="{E2693473-289B-7748-9FB6-F6E76F892B5E}" type="pres">
      <dgm:prSet presAssocID="{A54FDD52-D9CC-4C3A-A5E2-1BD53767A2DA}" presName="hierChild1" presStyleCnt="0">
        <dgm:presLayoutVars>
          <dgm:chPref val="1"/>
          <dgm:dir/>
          <dgm:animOne val="branch"/>
          <dgm:animLvl val="lvl"/>
          <dgm:resizeHandles/>
        </dgm:presLayoutVars>
      </dgm:prSet>
      <dgm:spPr/>
    </dgm:pt>
    <dgm:pt modelId="{649E1367-BA5C-A540-BA75-88D0DEDD4F1C}" type="pres">
      <dgm:prSet presAssocID="{D0B9BD12-533A-49DB-B7F0-CA1A218077AB}" presName="hierRoot1" presStyleCnt="0"/>
      <dgm:spPr/>
    </dgm:pt>
    <dgm:pt modelId="{7B017B8F-795D-AA40-B813-CAF37B2B4CED}" type="pres">
      <dgm:prSet presAssocID="{D0B9BD12-533A-49DB-B7F0-CA1A218077AB}" presName="composite" presStyleCnt="0"/>
      <dgm:spPr/>
    </dgm:pt>
    <dgm:pt modelId="{D6A3122A-BB81-2549-92FA-EA23B1DEA190}" type="pres">
      <dgm:prSet presAssocID="{D0B9BD12-533A-49DB-B7F0-CA1A218077AB}" presName="background" presStyleLbl="node0" presStyleIdx="0" presStyleCnt="2"/>
      <dgm:spPr/>
    </dgm:pt>
    <dgm:pt modelId="{F0A4755D-D398-4446-985C-97EB205B1957}" type="pres">
      <dgm:prSet presAssocID="{D0B9BD12-533A-49DB-B7F0-CA1A218077AB}" presName="text" presStyleLbl="fgAcc0" presStyleIdx="0" presStyleCnt="2">
        <dgm:presLayoutVars>
          <dgm:chPref val="3"/>
        </dgm:presLayoutVars>
      </dgm:prSet>
      <dgm:spPr/>
    </dgm:pt>
    <dgm:pt modelId="{11699A80-AFB8-BA4B-BB7D-06BAA7D3A3D0}" type="pres">
      <dgm:prSet presAssocID="{D0B9BD12-533A-49DB-B7F0-CA1A218077AB}" presName="hierChild2" presStyleCnt="0"/>
      <dgm:spPr/>
    </dgm:pt>
    <dgm:pt modelId="{9B0AC7EC-C54A-244C-A1B3-E33230C8C72C}" type="pres">
      <dgm:prSet presAssocID="{A69DF25F-9154-425A-884A-62AE1734BCCE}" presName="hierRoot1" presStyleCnt="0"/>
      <dgm:spPr/>
    </dgm:pt>
    <dgm:pt modelId="{2F7C1881-9A45-F644-A991-D3185BEEBE66}" type="pres">
      <dgm:prSet presAssocID="{A69DF25F-9154-425A-884A-62AE1734BCCE}" presName="composite" presStyleCnt="0"/>
      <dgm:spPr/>
    </dgm:pt>
    <dgm:pt modelId="{1C5B978A-26FD-2343-A0FD-7856123814B4}" type="pres">
      <dgm:prSet presAssocID="{A69DF25F-9154-425A-884A-62AE1734BCCE}" presName="background" presStyleLbl="node0" presStyleIdx="1" presStyleCnt="2"/>
      <dgm:spPr/>
    </dgm:pt>
    <dgm:pt modelId="{62FB6230-2DB1-144D-8296-9EBF54CEE5C4}" type="pres">
      <dgm:prSet presAssocID="{A69DF25F-9154-425A-884A-62AE1734BCCE}" presName="text" presStyleLbl="fgAcc0" presStyleIdx="1" presStyleCnt="2">
        <dgm:presLayoutVars>
          <dgm:chPref val="3"/>
        </dgm:presLayoutVars>
      </dgm:prSet>
      <dgm:spPr/>
    </dgm:pt>
    <dgm:pt modelId="{7D98DBF6-7A61-3B42-A8F1-081DCBABFBC6}" type="pres">
      <dgm:prSet presAssocID="{A69DF25F-9154-425A-884A-62AE1734BCCE}" presName="hierChild2" presStyleCnt="0"/>
      <dgm:spPr/>
    </dgm:pt>
  </dgm:ptLst>
  <dgm:cxnLst>
    <dgm:cxn modelId="{95C1B529-C76A-3C4A-8991-B643BEAA3C1F}" type="presOf" srcId="{D0B9BD12-533A-49DB-B7F0-CA1A218077AB}" destId="{F0A4755D-D398-4446-985C-97EB205B1957}" srcOrd="0" destOrd="0" presId="urn:microsoft.com/office/officeart/2005/8/layout/hierarchy1"/>
    <dgm:cxn modelId="{11049161-F7D1-4D4E-AA07-64B27E91FEFF}" srcId="{A54FDD52-D9CC-4C3A-A5E2-1BD53767A2DA}" destId="{A69DF25F-9154-425A-884A-62AE1734BCCE}" srcOrd="1" destOrd="0" parTransId="{965DE628-E1B1-43BC-9F9B-30FA1AD8046F}" sibTransId="{A1D8269F-34A6-499F-956E-4700C1FA366B}"/>
    <dgm:cxn modelId="{E4947548-1E64-DB44-AB56-8EB0D8689E5E}" type="presOf" srcId="{A54FDD52-D9CC-4C3A-A5E2-1BD53767A2DA}" destId="{E2693473-289B-7748-9FB6-F6E76F892B5E}" srcOrd="0" destOrd="0" presId="urn:microsoft.com/office/officeart/2005/8/layout/hierarchy1"/>
    <dgm:cxn modelId="{A44A5254-4CF9-F34B-9BB5-0B433801FB18}" type="presOf" srcId="{A69DF25F-9154-425A-884A-62AE1734BCCE}" destId="{62FB6230-2DB1-144D-8296-9EBF54CEE5C4}" srcOrd="0" destOrd="0" presId="urn:microsoft.com/office/officeart/2005/8/layout/hierarchy1"/>
    <dgm:cxn modelId="{BEF233E9-218C-4F19-9029-0805CCB1A42D}" srcId="{A54FDD52-D9CC-4C3A-A5E2-1BD53767A2DA}" destId="{D0B9BD12-533A-49DB-B7F0-CA1A218077AB}" srcOrd="0" destOrd="0" parTransId="{A45D1B94-EF45-44AB-8B73-29E2D52DA853}" sibTransId="{1A80AB49-151C-4469-AE99-06BA0C792915}"/>
    <dgm:cxn modelId="{22F496C2-770C-D14D-9D47-F963E0F6BC1B}" type="presParOf" srcId="{E2693473-289B-7748-9FB6-F6E76F892B5E}" destId="{649E1367-BA5C-A540-BA75-88D0DEDD4F1C}" srcOrd="0" destOrd="0" presId="urn:microsoft.com/office/officeart/2005/8/layout/hierarchy1"/>
    <dgm:cxn modelId="{09902D6E-B649-2746-8CE9-29875EC2C518}" type="presParOf" srcId="{649E1367-BA5C-A540-BA75-88D0DEDD4F1C}" destId="{7B017B8F-795D-AA40-B813-CAF37B2B4CED}" srcOrd="0" destOrd="0" presId="urn:microsoft.com/office/officeart/2005/8/layout/hierarchy1"/>
    <dgm:cxn modelId="{64BF441D-86D8-424A-AF96-2AC024B41930}" type="presParOf" srcId="{7B017B8F-795D-AA40-B813-CAF37B2B4CED}" destId="{D6A3122A-BB81-2549-92FA-EA23B1DEA190}" srcOrd="0" destOrd="0" presId="urn:microsoft.com/office/officeart/2005/8/layout/hierarchy1"/>
    <dgm:cxn modelId="{AD7AA8C8-DCC6-8744-A6D3-38A5B3455405}" type="presParOf" srcId="{7B017B8F-795D-AA40-B813-CAF37B2B4CED}" destId="{F0A4755D-D398-4446-985C-97EB205B1957}" srcOrd="1" destOrd="0" presId="urn:microsoft.com/office/officeart/2005/8/layout/hierarchy1"/>
    <dgm:cxn modelId="{CC1B5AC5-6E4E-354D-BEFD-B6D139713056}" type="presParOf" srcId="{649E1367-BA5C-A540-BA75-88D0DEDD4F1C}" destId="{11699A80-AFB8-BA4B-BB7D-06BAA7D3A3D0}" srcOrd="1" destOrd="0" presId="urn:microsoft.com/office/officeart/2005/8/layout/hierarchy1"/>
    <dgm:cxn modelId="{DAF49231-DED2-9647-B821-13064E5C39E0}" type="presParOf" srcId="{E2693473-289B-7748-9FB6-F6E76F892B5E}" destId="{9B0AC7EC-C54A-244C-A1B3-E33230C8C72C}" srcOrd="1" destOrd="0" presId="urn:microsoft.com/office/officeart/2005/8/layout/hierarchy1"/>
    <dgm:cxn modelId="{F7F73AD1-A406-A349-88F7-C24DD2E02D47}" type="presParOf" srcId="{9B0AC7EC-C54A-244C-A1B3-E33230C8C72C}" destId="{2F7C1881-9A45-F644-A991-D3185BEEBE66}" srcOrd="0" destOrd="0" presId="urn:microsoft.com/office/officeart/2005/8/layout/hierarchy1"/>
    <dgm:cxn modelId="{83DD4319-1050-4B45-8F90-D24650173E63}" type="presParOf" srcId="{2F7C1881-9A45-F644-A991-D3185BEEBE66}" destId="{1C5B978A-26FD-2343-A0FD-7856123814B4}" srcOrd="0" destOrd="0" presId="urn:microsoft.com/office/officeart/2005/8/layout/hierarchy1"/>
    <dgm:cxn modelId="{8FC394EB-180A-6149-BC24-60BAE84A23D5}" type="presParOf" srcId="{2F7C1881-9A45-F644-A991-D3185BEEBE66}" destId="{62FB6230-2DB1-144D-8296-9EBF54CEE5C4}" srcOrd="1" destOrd="0" presId="urn:microsoft.com/office/officeart/2005/8/layout/hierarchy1"/>
    <dgm:cxn modelId="{8476A791-4347-834C-8DF7-138BCC8F1710}" type="presParOf" srcId="{9B0AC7EC-C54A-244C-A1B3-E33230C8C72C}" destId="{7D98DBF6-7A61-3B42-A8F1-081DCBABFBC6}"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3B04E0A-0AF0-4554-9095-FE660C929F6C}"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FD14A365-6BB9-4D06-B5C7-D4EDE728E541}">
      <dgm:prSet/>
      <dgm:spPr/>
      <dgm:t>
        <a:bodyPr/>
        <a:lstStyle/>
        <a:p>
          <a:r>
            <a:rPr lang="en-US" dirty="0"/>
            <a:t>Point out the writer’s success </a:t>
          </a:r>
        </a:p>
      </dgm:t>
    </dgm:pt>
    <dgm:pt modelId="{0A772722-242A-4BF8-BD4E-93266BC18172}" type="parTrans" cxnId="{B1A85139-0A2B-4A81-87B1-CB670070E9C4}">
      <dgm:prSet/>
      <dgm:spPr/>
      <dgm:t>
        <a:bodyPr/>
        <a:lstStyle/>
        <a:p>
          <a:endParaRPr lang="en-US"/>
        </a:p>
      </dgm:t>
    </dgm:pt>
    <dgm:pt modelId="{15B092AC-1F4B-4A3A-899B-1F80D3A90C76}" type="sibTrans" cxnId="{B1A85139-0A2B-4A81-87B1-CB670070E9C4}">
      <dgm:prSet/>
      <dgm:spPr/>
      <dgm:t>
        <a:bodyPr/>
        <a:lstStyle/>
        <a:p>
          <a:endParaRPr lang="en-US"/>
        </a:p>
      </dgm:t>
    </dgm:pt>
    <dgm:pt modelId="{113DD994-2932-4356-B287-202940617E38}">
      <dgm:prSet/>
      <dgm:spPr/>
      <dgm:t>
        <a:bodyPr/>
        <a:lstStyle/>
        <a:p>
          <a:r>
            <a:rPr lang="en-US" dirty="0"/>
            <a:t>Call attention to other role models or others who have struggles and prevailed</a:t>
          </a:r>
        </a:p>
      </dgm:t>
    </dgm:pt>
    <dgm:pt modelId="{F6E9415E-82D8-4CC3-ABBE-93D43C0FF846}" type="parTrans" cxnId="{A245343A-2870-4466-8FF8-1DD077C398DA}">
      <dgm:prSet/>
      <dgm:spPr/>
      <dgm:t>
        <a:bodyPr/>
        <a:lstStyle/>
        <a:p>
          <a:endParaRPr lang="en-US"/>
        </a:p>
      </dgm:t>
    </dgm:pt>
    <dgm:pt modelId="{44D79D56-0499-4D18-9086-0E5E14ECE7E0}" type="sibTrans" cxnId="{A245343A-2870-4466-8FF8-1DD077C398DA}">
      <dgm:prSet/>
      <dgm:spPr/>
      <dgm:t>
        <a:bodyPr/>
        <a:lstStyle/>
        <a:p>
          <a:endParaRPr lang="en-US"/>
        </a:p>
      </dgm:t>
    </dgm:pt>
    <dgm:pt modelId="{2BADEE28-9470-4BDD-B4C0-F36AAB37E6BB}">
      <dgm:prSet/>
      <dgm:spPr/>
      <dgm:t>
        <a:bodyPr/>
        <a:lstStyle/>
        <a:p>
          <a:r>
            <a:rPr lang="en-US" dirty="0"/>
            <a:t>Counter disabling self-talk </a:t>
          </a:r>
        </a:p>
      </dgm:t>
    </dgm:pt>
    <dgm:pt modelId="{5DDD6C42-0422-4877-8A81-9A66A66EAB81}" type="parTrans" cxnId="{0BD0F4D1-059B-4C2E-8F22-8BD9A5E3E2DD}">
      <dgm:prSet/>
      <dgm:spPr/>
      <dgm:t>
        <a:bodyPr/>
        <a:lstStyle/>
        <a:p>
          <a:endParaRPr lang="en-US"/>
        </a:p>
      </dgm:t>
    </dgm:pt>
    <dgm:pt modelId="{2C8C5DAE-6EE7-49F7-9F0A-BB27DB6E8224}" type="sibTrans" cxnId="{0BD0F4D1-059B-4C2E-8F22-8BD9A5E3E2DD}">
      <dgm:prSet/>
      <dgm:spPr/>
      <dgm:t>
        <a:bodyPr/>
        <a:lstStyle/>
        <a:p>
          <a:endParaRPr lang="en-US"/>
        </a:p>
      </dgm:t>
    </dgm:pt>
    <dgm:pt modelId="{3FBFC5C6-0BAB-4FB6-8C7C-16701999F8E6}">
      <dgm:prSet/>
      <dgm:spPr/>
      <dgm:t>
        <a:bodyPr/>
        <a:lstStyle/>
        <a:p>
          <a:r>
            <a:rPr lang="en-US" dirty="0"/>
            <a:t>Encourage writers to take risks with their writing </a:t>
          </a:r>
        </a:p>
      </dgm:t>
    </dgm:pt>
    <dgm:pt modelId="{06FD7BEF-29B6-4F7B-928A-58E421C1ED88}" type="parTrans" cxnId="{0ED1614C-C51D-4139-A0A6-AFCC8FDE7583}">
      <dgm:prSet/>
      <dgm:spPr/>
      <dgm:t>
        <a:bodyPr/>
        <a:lstStyle/>
        <a:p>
          <a:endParaRPr lang="en-US"/>
        </a:p>
      </dgm:t>
    </dgm:pt>
    <dgm:pt modelId="{D778F4CE-A9DD-4AD4-A41B-723189EC3C85}" type="sibTrans" cxnId="{0ED1614C-C51D-4139-A0A6-AFCC8FDE7583}">
      <dgm:prSet/>
      <dgm:spPr/>
      <dgm:t>
        <a:bodyPr/>
        <a:lstStyle/>
        <a:p>
          <a:endParaRPr lang="en-US"/>
        </a:p>
      </dgm:t>
    </dgm:pt>
    <dgm:pt modelId="{0CAC8CE1-6255-4401-9713-5CCEB8C2F4FE}">
      <dgm:prSet/>
      <dgm:spPr/>
      <dgm:t>
        <a:bodyPr/>
        <a:lstStyle/>
        <a:p>
          <a:r>
            <a:rPr lang="en-US" dirty="0"/>
            <a:t>Sooth their fears and anxieties </a:t>
          </a:r>
        </a:p>
      </dgm:t>
    </dgm:pt>
    <dgm:pt modelId="{CA8940A0-3930-413C-94FC-1526CA2B29FE}" type="parTrans" cxnId="{6F6AA09B-45A4-4D57-8526-6CCC7844B224}">
      <dgm:prSet/>
      <dgm:spPr/>
      <dgm:t>
        <a:bodyPr/>
        <a:lstStyle/>
        <a:p>
          <a:endParaRPr lang="en-US"/>
        </a:p>
      </dgm:t>
    </dgm:pt>
    <dgm:pt modelId="{8C239EEF-0010-421C-A6CC-A067071C6D91}" type="sibTrans" cxnId="{6F6AA09B-45A4-4D57-8526-6CCC7844B224}">
      <dgm:prSet/>
      <dgm:spPr/>
      <dgm:t>
        <a:bodyPr/>
        <a:lstStyle/>
        <a:p>
          <a:endParaRPr lang="en-US"/>
        </a:p>
      </dgm:t>
    </dgm:pt>
    <dgm:pt modelId="{754494E3-8D04-475F-9D38-F2993AAA5970}">
      <dgm:prSet/>
      <dgm:spPr/>
      <dgm:t>
        <a:bodyPr/>
        <a:lstStyle/>
        <a:p>
          <a:r>
            <a:rPr lang="en-US" dirty="0"/>
            <a:t>Teach writers the skills they need to succeed! </a:t>
          </a:r>
        </a:p>
      </dgm:t>
    </dgm:pt>
    <dgm:pt modelId="{E28359B3-33F7-4294-939D-792E5ACAEA1B}" type="parTrans" cxnId="{93DFACCE-307C-47D5-B25C-8835D6B66D17}">
      <dgm:prSet/>
      <dgm:spPr/>
      <dgm:t>
        <a:bodyPr/>
        <a:lstStyle/>
        <a:p>
          <a:endParaRPr lang="en-US"/>
        </a:p>
      </dgm:t>
    </dgm:pt>
    <dgm:pt modelId="{F8B011CC-DD30-4B3C-8D3F-21F1177930C6}" type="sibTrans" cxnId="{93DFACCE-307C-47D5-B25C-8835D6B66D17}">
      <dgm:prSet/>
      <dgm:spPr/>
      <dgm:t>
        <a:bodyPr/>
        <a:lstStyle/>
        <a:p>
          <a:endParaRPr lang="en-US"/>
        </a:p>
      </dgm:t>
    </dgm:pt>
    <dgm:pt modelId="{B140DF24-69E9-F54C-BAE7-C025F36E3E68}" type="pres">
      <dgm:prSet presAssocID="{83B04E0A-0AF0-4554-9095-FE660C929F6C}" presName="diagram" presStyleCnt="0">
        <dgm:presLayoutVars>
          <dgm:dir/>
          <dgm:resizeHandles val="exact"/>
        </dgm:presLayoutVars>
      </dgm:prSet>
      <dgm:spPr/>
    </dgm:pt>
    <dgm:pt modelId="{8B3CAF09-0505-074B-A8BC-86C81F17139D}" type="pres">
      <dgm:prSet presAssocID="{FD14A365-6BB9-4D06-B5C7-D4EDE728E541}" presName="node" presStyleLbl="node1" presStyleIdx="0" presStyleCnt="6">
        <dgm:presLayoutVars>
          <dgm:bulletEnabled val="1"/>
        </dgm:presLayoutVars>
      </dgm:prSet>
      <dgm:spPr/>
    </dgm:pt>
    <dgm:pt modelId="{AE40FF12-1C3A-E243-84A6-AC56B86D37D5}" type="pres">
      <dgm:prSet presAssocID="{15B092AC-1F4B-4A3A-899B-1F80D3A90C76}" presName="sibTrans" presStyleCnt="0"/>
      <dgm:spPr/>
    </dgm:pt>
    <dgm:pt modelId="{F87BA5D2-5CBF-F945-8D09-4672C8ADC81B}" type="pres">
      <dgm:prSet presAssocID="{113DD994-2932-4356-B287-202940617E38}" presName="node" presStyleLbl="node1" presStyleIdx="1" presStyleCnt="6">
        <dgm:presLayoutVars>
          <dgm:bulletEnabled val="1"/>
        </dgm:presLayoutVars>
      </dgm:prSet>
      <dgm:spPr/>
    </dgm:pt>
    <dgm:pt modelId="{9D01D713-6589-A949-A671-2A18235AF16D}" type="pres">
      <dgm:prSet presAssocID="{44D79D56-0499-4D18-9086-0E5E14ECE7E0}" presName="sibTrans" presStyleCnt="0"/>
      <dgm:spPr/>
    </dgm:pt>
    <dgm:pt modelId="{5C52D39A-1CB7-B44D-A777-4F94D9E4A3AC}" type="pres">
      <dgm:prSet presAssocID="{2BADEE28-9470-4BDD-B4C0-F36AAB37E6BB}" presName="node" presStyleLbl="node1" presStyleIdx="2" presStyleCnt="6">
        <dgm:presLayoutVars>
          <dgm:bulletEnabled val="1"/>
        </dgm:presLayoutVars>
      </dgm:prSet>
      <dgm:spPr/>
    </dgm:pt>
    <dgm:pt modelId="{1392CB97-20B0-5D4B-8CA4-AC38E9681D52}" type="pres">
      <dgm:prSet presAssocID="{2C8C5DAE-6EE7-49F7-9F0A-BB27DB6E8224}" presName="sibTrans" presStyleCnt="0"/>
      <dgm:spPr/>
    </dgm:pt>
    <dgm:pt modelId="{E8BEECD1-20C7-A048-99F2-B4240CDF0429}" type="pres">
      <dgm:prSet presAssocID="{3FBFC5C6-0BAB-4FB6-8C7C-16701999F8E6}" presName="node" presStyleLbl="node1" presStyleIdx="3" presStyleCnt="6">
        <dgm:presLayoutVars>
          <dgm:bulletEnabled val="1"/>
        </dgm:presLayoutVars>
      </dgm:prSet>
      <dgm:spPr/>
    </dgm:pt>
    <dgm:pt modelId="{90C8D99C-BAE5-664F-9064-5D0F4E14D197}" type="pres">
      <dgm:prSet presAssocID="{D778F4CE-A9DD-4AD4-A41B-723189EC3C85}" presName="sibTrans" presStyleCnt="0"/>
      <dgm:spPr/>
    </dgm:pt>
    <dgm:pt modelId="{BC1B8779-3B01-B846-AE1F-5BED3935A350}" type="pres">
      <dgm:prSet presAssocID="{0CAC8CE1-6255-4401-9713-5CCEB8C2F4FE}" presName="node" presStyleLbl="node1" presStyleIdx="4" presStyleCnt="6">
        <dgm:presLayoutVars>
          <dgm:bulletEnabled val="1"/>
        </dgm:presLayoutVars>
      </dgm:prSet>
      <dgm:spPr/>
    </dgm:pt>
    <dgm:pt modelId="{14553AFE-F2DD-944E-B695-B7ADDD9CAEF3}" type="pres">
      <dgm:prSet presAssocID="{8C239EEF-0010-421C-A6CC-A067071C6D91}" presName="sibTrans" presStyleCnt="0"/>
      <dgm:spPr/>
    </dgm:pt>
    <dgm:pt modelId="{D255130D-C12D-ED44-AFBB-77185689C7A0}" type="pres">
      <dgm:prSet presAssocID="{754494E3-8D04-475F-9D38-F2993AAA5970}" presName="node" presStyleLbl="node1" presStyleIdx="5" presStyleCnt="6">
        <dgm:presLayoutVars>
          <dgm:bulletEnabled val="1"/>
        </dgm:presLayoutVars>
      </dgm:prSet>
      <dgm:spPr/>
    </dgm:pt>
  </dgm:ptLst>
  <dgm:cxnLst>
    <dgm:cxn modelId="{5F4EFE09-E26F-4C4E-B7F7-C94C4B3E0279}" type="presOf" srcId="{2BADEE28-9470-4BDD-B4C0-F36AAB37E6BB}" destId="{5C52D39A-1CB7-B44D-A777-4F94D9E4A3AC}" srcOrd="0" destOrd="0" presId="urn:microsoft.com/office/officeart/2005/8/layout/default"/>
    <dgm:cxn modelId="{3960AA0F-A435-CA4D-A69F-9FD3FE700818}" type="presOf" srcId="{113DD994-2932-4356-B287-202940617E38}" destId="{F87BA5D2-5CBF-F945-8D09-4672C8ADC81B}" srcOrd="0" destOrd="0" presId="urn:microsoft.com/office/officeart/2005/8/layout/default"/>
    <dgm:cxn modelId="{0D5CD01E-FD1B-2C45-8665-6EDA6027A602}" type="presOf" srcId="{3FBFC5C6-0BAB-4FB6-8C7C-16701999F8E6}" destId="{E8BEECD1-20C7-A048-99F2-B4240CDF0429}" srcOrd="0" destOrd="0" presId="urn:microsoft.com/office/officeart/2005/8/layout/default"/>
    <dgm:cxn modelId="{E9881733-B711-074A-AA24-19D4DE6599FD}" type="presOf" srcId="{0CAC8CE1-6255-4401-9713-5CCEB8C2F4FE}" destId="{BC1B8779-3B01-B846-AE1F-5BED3935A350}" srcOrd="0" destOrd="0" presId="urn:microsoft.com/office/officeart/2005/8/layout/default"/>
    <dgm:cxn modelId="{B1A85139-0A2B-4A81-87B1-CB670070E9C4}" srcId="{83B04E0A-0AF0-4554-9095-FE660C929F6C}" destId="{FD14A365-6BB9-4D06-B5C7-D4EDE728E541}" srcOrd="0" destOrd="0" parTransId="{0A772722-242A-4BF8-BD4E-93266BC18172}" sibTransId="{15B092AC-1F4B-4A3A-899B-1F80D3A90C76}"/>
    <dgm:cxn modelId="{A245343A-2870-4466-8FF8-1DD077C398DA}" srcId="{83B04E0A-0AF0-4554-9095-FE660C929F6C}" destId="{113DD994-2932-4356-B287-202940617E38}" srcOrd="1" destOrd="0" parTransId="{F6E9415E-82D8-4CC3-ABBE-93D43C0FF846}" sibTransId="{44D79D56-0499-4D18-9086-0E5E14ECE7E0}"/>
    <dgm:cxn modelId="{0ED1614C-C51D-4139-A0A6-AFCC8FDE7583}" srcId="{83B04E0A-0AF0-4554-9095-FE660C929F6C}" destId="{3FBFC5C6-0BAB-4FB6-8C7C-16701999F8E6}" srcOrd="3" destOrd="0" parTransId="{06FD7BEF-29B6-4F7B-928A-58E421C1ED88}" sibTransId="{D778F4CE-A9DD-4AD4-A41B-723189EC3C85}"/>
    <dgm:cxn modelId="{6D802A88-B3C4-254A-9A33-165B7838D4DF}" type="presOf" srcId="{FD14A365-6BB9-4D06-B5C7-D4EDE728E541}" destId="{8B3CAF09-0505-074B-A8BC-86C81F17139D}" srcOrd="0" destOrd="0" presId="urn:microsoft.com/office/officeart/2005/8/layout/default"/>
    <dgm:cxn modelId="{6F6AA09B-45A4-4D57-8526-6CCC7844B224}" srcId="{83B04E0A-0AF0-4554-9095-FE660C929F6C}" destId="{0CAC8CE1-6255-4401-9713-5CCEB8C2F4FE}" srcOrd="4" destOrd="0" parTransId="{CA8940A0-3930-413C-94FC-1526CA2B29FE}" sibTransId="{8C239EEF-0010-421C-A6CC-A067071C6D91}"/>
    <dgm:cxn modelId="{7D49EBCC-F980-4D4D-9F10-B71F4BB3B0A4}" type="presOf" srcId="{83B04E0A-0AF0-4554-9095-FE660C929F6C}" destId="{B140DF24-69E9-F54C-BAE7-C025F36E3E68}" srcOrd="0" destOrd="0" presId="urn:microsoft.com/office/officeart/2005/8/layout/default"/>
    <dgm:cxn modelId="{93DFACCE-307C-47D5-B25C-8835D6B66D17}" srcId="{83B04E0A-0AF0-4554-9095-FE660C929F6C}" destId="{754494E3-8D04-475F-9D38-F2993AAA5970}" srcOrd="5" destOrd="0" parTransId="{E28359B3-33F7-4294-939D-792E5ACAEA1B}" sibTransId="{F8B011CC-DD30-4B3C-8D3F-21F1177930C6}"/>
    <dgm:cxn modelId="{0BD0F4D1-059B-4C2E-8F22-8BD9A5E3E2DD}" srcId="{83B04E0A-0AF0-4554-9095-FE660C929F6C}" destId="{2BADEE28-9470-4BDD-B4C0-F36AAB37E6BB}" srcOrd="2" destOrd="0" parTransId="{5DDD6C42-0422-4877-8A81-9A66A66EAB81}" sibTransId="{2C8C5DAE-6EE7-49F7-9F0A-BB27DB6E8224}"/>
    <dgm:cxn modelId="{A6E126DF-4868-1D4C-8893-CAF20060D7DC}" type="presOf" srcId="{754494E3-8D04-475F-9D38-F2993AAA5970}" destId="{D255130D-C12D-ED44-AFBB-77185689C7A0}" srcOrd="0" destOrd="0" presId="urn:microsoft.com/office/officeart/2005/8/layout/default"/>
    <dgm:cxn modelId="{C7FD6B2C-7D51-BA4E-9EDD-5CFFF4C03894}" type="presParOf" srcId="{B140DF24-69E9-F54C-BAE7-C025F36E3E68}" destId="{8B3CAF09-0505-074B-A8BC-86C81F17139D}" srcOrd="0" destOrd="0" presId="urn:microsoft.com/office/officeart/2005/8/layout/default"/>
    <dgm:cxn modelId="{D4C36E48-3AF3-A747-880A-E1D4ACD04075}" type="presParOf" srcId="{B140DF24-69E9-F54C-BAE7-C025F36E3E68}" destId="{AE40FF12-1C3A-E243-84A6-AC56B86D37D5}" srcOrd="1" destOrd="0" presId="urn:microsoft.com/office/officeart/2005/8/layout/default"/>
    <dgm:cxn modelId="{8525D37B-5714-C040-9179-EFF39BEBEC86}" type="presParOf" srcId="{B140DF24-69E9-F54C-BAE7-C025F36E3E68}" destId="{F87BA5D2-5CBF-F945-8D09-4672C8ADC81B}" srcOrd="2" destOrd="0" presId="urn:microsoft.com/office/officeart/2005/8/layout/default"/>
    <dgm:cxn modelId="{80658028-9335-5E4C-AA5A-0533A21FEBDF}" type="presParOf" srcId="{B140DF24-69E9-F54C-BAE7-C025F36E3E68}" destId="{9D01D713-6589-A949-A671-2A18235AF16D}" srcOrd="3" destOrd="0" presId="urn:microsoft.com/office/officeart/2005/8/layout/default"/>
    <dgm:cxn modelId="{4EB88A11-3383-274C-B56D-299EA85ECA93}" type="presParOf" srcId="{B140DF24-69E9-F54C-BAE7-C025F36E3E68}" destId="{5C52D39A-1CB7-B44D-A777-4F94D9E4A3AC}" srcOrd="4" destOrd="0" presId="urn:microsoft.com/office/officeart/2005/8/layout/default"/>
    <dgm:cxn modelId="{1405C58E-9467-8F45-B184-35248E8616DE}" type="presParOf" srcId="{B140DF24-69E9-F54C-BAE7-C025F36E3E68}" destId="{1392CB97-20B0-5D4B-8CA4-AC38E9681D52}" srcOrd="5" destOrd="0" presId="urn:microsoft.com/office/officeart/2005/8/layout/default"/>
    <dgm:cxn modelId="{DD54C9B0-423B-054B-826C-AE5844A98972}" type="presParOf" srcId="{B140DF24-69E9-F54C-BAE7-C025F36E3E68}" destId="{E8BEECD1-20C7-A048-99F2-B4240CDF0429}" srcOrd="6" destOrd="0" presId="urn:microsoft.com/office/officeart/2005/8/layout/default"/>
    <dgm:cxn modelId="{455F0F79-2375-9C47-A627-9675139ADF2F}" type="presParOf" srcId="{B140DF24-69E9-F54C-BAE7-C025F36E3E68}" destId="{90C8D99C-BAE5-664F-9064-5D0F4E14D197}" srcOrd="7" destOrd="0" presId="urn:microsoft.com/office/officeart/2005/8/layout/default"/>
    <dgm:cxn modelId="{88DA3B1A-7202-BD49-A652-041EB6429A09}" type="presParOf" srcId="{B140DF24-69E9-F54C-BAE7-C025F36E3E68}" destId="{BC1B8779-3B01-B846-AE1F-5BED3935A350}" srcOrd="8" destOrd="0" presId="urn:microsoft.com/office/officeart/2005/8/layout/default"/>
    <dgm:cxn modelId="{9F828DDE-D996-D64D-8212-860B85DE788C}" type="presParOf" srcId="{B140DF24-69E9-F54C-BAE7-C025F36E3E68}" destId="{14553AFE-F2DD-944E-B695-B7ADDD9CAEF3}" srcOrd="9" destOrd="0" presId="urn:microsoft.com/office/officeart/2005/8/layout/default"/>
    <dgm:cxn modelId="{61D7056B-997B-0243-8FD1-B5FFE48DE391}" type="presParOf" srcId="{B140DF24-69E9-F54C-BAE7-C025F36E3E68}" destId="{D255130D-C12D-ED44-AFBB-77185689C7A0}"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F1ECC86-8950-43AE-A3FA-0A016552D4E8}" type="doc">
      <dgm:prSet loTypeId="urn:microsoft.com/office/officeart/2005/8/layout/matrix3" loCatId="matrix" qsTypeId="urn:microsoft.com/office/officeart/2005/8/quickstyle/simple1" qsCatId="simple" csTypeId="urn:microsoft.com/office/officeart/2005/8/colors/colorful5" csCatId="colorful" phldr="1"/>
      <dgm:spPr/>
      <dgm:t>
        <a:bodyPr/>
        <a:lstStyle/>
        <a:p>
          <a:endParaRPr lang="en-US"/>
        </a:p>
      </dgm:t>
    </dgm:pt>
    <dgm:pt modelId="{4D19A039-669B-462B-AC25-9FEF8D99434C}">
      <dgm:prSet/>
      <dgm:spPr/>
      <dgm:t>
        <a:bodyPr/>
        <a:lstStyle/>
        <a:p>
          <a:r>
            <a:rPr lang="en-US" dirty="0"/>
            <a:t>“Many people just want to feel important and listened to” </a:t>
          </a:r>
        </a:p>
      </dgm:t>
    </dgm:pt>
    <dgm:pt modelId="{CC6F3B30-A76A-4C51-B384-2FB7D0A6A89F}" type="parTrans" cxnId="{6CCBA070-378C-4057-9E1B-3508A606E6DD}">
      <dgm:prSet/>
      <dgm:spPr/>
      <dgm:t>
        <a:bodyPr/>
        <a:lstStyle/>
        <a:p>
          <a:endParaRPr lang="en-US"/>
        </a:p>
      </dgm:t>
    </dgm:pt>
    <dgm:pt modelId="{C7A5A41E-BADE-4A49-A382-9D9FF5D68A87}" type="sibTrans" cxnId="{6CCBA070-378C-4057-9E1B-3508A606E6DD}">
      <dgm:prSet/>
      <dgm:spPr/>
      <dgm:t>
        <a:bodyPr/>
        <a:lstStyle/>
        <a:p>
          <a:endParaRPr lang="en-US"/>
        </a:p>
      </dgm:t>
    </dgm:pt>
    <dgm:pt modelId="{667D1E6E-CF6C-46BA-B88F-DDAE40CA724C}">
      <dgm:prSet/>
      <dgm:spPr/>
      <dgm:t>
        <a:bodyPr/>
        <a:lstStyle/>
        <a:p>
          <a:r>
            <a:rPr lang="en-US" dirty="0"/>
            <a:t>Validating a persons’ feelings may help improve their attitude </a:t>
          </a:r>
        </a:p>
      </dgm:t>
    </dgm:pt>
    <dgm:pt modelId="{B47BF364-F28C-4580-B3DA-F50FBF6A99D4}" type="parTrans" cxnId="{E5ACA2EE-C29D-4F82-93A3-74822D609B4F}">
      <dgm:prSet/>
      <dgm:spPr/>
      <dgm:t>
        <a:bodyPr/>
        <a:lstStyle/>
        <a:p>
          <a:endParaRPr lang="en-US"/>
        </a:p>
      </dgm:t>
    </dgm:pt>
    <dgm:pt modelId="{4AC90079-CFF4-43E6-9813-750A90B089C2}" type="sibTrans" cxnId="{E5ACA2EE-C29D-4F82-93A3-74822D609B4F}">
      <dgm:prSet/>
      <dgm:spPr/>
      <dgm:t>
        <a:bodyPr/>
        <a:lstStyle/>
        <a:p>
          <a:endParaRPr lang="en-US"/>
        </a:p>
      </dgm:t>
    </dgm:pt>
    <dgm:pt modelId="{C21EA9F7-5B79-4D3E-B7CC-B84587BA869E}">
      <dgm:prSet/>
      <dgm:spPr/>
      <dgm:t>
        <a:bodyPr/>
        <a:lstStyle/>
        <a:p>
          <a:r>
            <a:rPr lang="en-US" dirty="0"/>
            <a:t>Empathy builds trust </a:t>
          </a:r>
          <a:r>
            <a:rPr lang="en-US" dirty="0">
              <a:sym typeface="Wingdings" panose="05000000000000000000" pitchFamily="2" charset="2"/>
            </a:rPr>
            <a:t></a:t>
          </a:r>
          <a:r>
            <a:rPr lang="en-US" dirty="0"/>
            <a:t> empathy &amp; trust motivate learning </a:t>
          </a:r>
        </a:p>
      </dgm:t>
    </dgm:pt>
    <dgm:pt modelId="{97D823DC-5869-411D-9D01-2B6C993695E0}" type="parTrans" cxnId="{F1764FB8-0F6B-46CD-A54D-F120411129E9}">
      <dgm:prSet/>
      <dgm:spPr/>
      <dgm:t>
        <a:bodyPr/>
        <a:lstStyle/>
        <a:p>
          <a:endParaRPr lang="en-US"/>
        </a:p>
      </dgm:t>
    </dgm:pt>
    <dgm:pt modelId="{06AA0451-4A41-4691-9326-0393BBF17A36}" type="sibTrans" cxnId="{F1764FB8-0F6B-46CD-A54D-F120411129E9}">
      <dgm:prSet/>
      <dgm:spPr/>
      <dgm:t>
        <a:bodyPr/>
        <a:lstStyle/>
        <a:p>
          <a:endParaRPr lang="en-US"/>
        </a:p>
      </dgm:t>
    </dgm:pt>
    <dgm:pt modelId="{099F4A09-A8DB-4174-8ED8-2BA48440070B}">
      <dgm:prSet/>
      <dgm:spPr/>
      <dgm:t>
        <a:bodyPr/>
        <a:lstStyle/>
        <a:p>
          <a:r>
            <a:rPr lang="en-US" dirty="0"/>
            <a:t>Tutors with genuine and accurate empathy can help to strengthen the writer’s self-efficacy or sense of agency </a:t>
          </a:r>
        </a:p>
      </dgm:t>
    </dgm:pt>
    <dgm:pt modelId="{58E6F4E0-E941-46D9-8E98-7804B6734620}" type="parTrans" cxnId="{993F17C7-0E54-424A-B571-CC0EE286AEEA}">
      <dgm:prSet/>
      <dgm:spPr/>
      <dgm:t>
        <a:bodyPr/>
        <a:lstStyle/>
        <a:p>
          <a:endParaRPr lang="en-US"/>
        </a:p>
      </dgm:t>
    </dgm:pt>
    <dgm:pt modelId="{5B79CDEF-9AF7-47DE-99C2-3E129E209B0B}" type="sibTrans" cxnId="{993F17C7-0E54-424A-B571-CC0EE286AEEA}">
      <dgm:prSet/>
      <dgm:spPr/>
      <dgm:t>
        <a:bodyPr/>
        <a:lstStyle/>
        <a:p>
          <a:endParaRPr lang="en-US"/>
        </a:p>
      </dgm:t>
    </dgm:pt>
    <dgm:pt modelId="{863337A9-56AE-CC44-A96A-A442D9646523}" type="pres">
      <dgm:prSet presAssocID="{1F1ECC86-8950-43AE-A3FA-0A016552D4E8}" presName="matrix" presStyleCnt="0">
        <dgm:presLayoutVars>
          <dgm:chMax val="1"/>
          <dgm:dir/>
          <dgm:resizeHandles val="exact"/>
        </dgm:presLayoutVars>
      </dgm:prSet>
      <dgm:spPr/>
    </dgm:pt>
    <dgm:pt modelId="{07935675-CF6B-AF4B-A4AC-6AE0F0AFB843}" type="pres">
      <dgm:prSet presAssocID="{1F1ECC86-8950-43AE-A3FA-0A016552D4E8}" presName="diamond" presStyleLbl="bgShp" presStyleIdx="0" presStyleCnt="1"/>
      <dgm:spPr/>
    </dgm:pt>
    <dgm:pt modelId="{33B8F90F-8995-DE41-8065-476430FD67A6}" type="pres">
      <dgm:prSet presAssocID="{1F1ECC86-8950-43AE-A3FA-0A016552D4E8}" presName="quad1" presStyleLbl="node1" presStyleIdx="0" presStyleCnt="4">
        <dgm:presLayoutVars>
          <dgm:chMax val="0"/>
          <dgm:chPref val="0"/>
          <dgm:bulletEnabled val="1"/>
        </dgm:presLayoutVars>
      </dgm:prSet>
      <dgm:spPr/>
    </dgm:pt>
    <dgm:pt modelId="{82688B04-D7E6-2346-82EE-4937F735B4FE}" type="pres">
      <dgm:prSet presAssocID="{1F1ECC86-8950-43AE-A3FA-0A016552D4E8}" presName="quad2" presStyleLbl="node1" presStyleIdx="1" presStyleCnt="4">
        <dgm:presLayoutVars>
          <dgm:chMax val="0"/>
          <dgm:chPref val="0"/>
          <dgm:bulletEnabled val="1"/>
        </dgm:presLayoutVars>
      </dgm:prSet>
      <dgm:spPr/>
    </dgm:pt>
    <dgm:pt modelId="{FE46966C-736C-D24E-B499-5AEE6803B7DF}" type="pres">
      <dgm:prSet presAssocID="{1F1ECC86-8950-43AE-A3FA-0A016552D4E8}" presName="quad3" presStyleLbl="node1" presStyleIdx="2" presStyleCnt="4">
        <dgm:presLayoutVars>
          <dgm:chMax val="0"/>
          <dgm:chPref val="0"/>
          <dgm:bulletEnabled val="1"/>
        </dgm:presLayoutVars>
      </dgm:prSet>
      <dgm:spPr/>
    </dgm:pt>
    <dgm:pt modelId="{9664B677-4F6B-C940-9062-076977294240}" type="pres">
      <dgm:prSet presAssocID="{1F1ECC86-8950-43AE-A3FA-0A016552D4E8}" presName="quad4" presStyleLbl="node1" presStyleIdx="3" presStyleCnt="4">
        <dgm:presLayoutVars>
          <dgm:chMax val="0"/>
          <dgm:chPref val="0"/>
          <dgm:bulletEnabled val="1"/>
        </dgm:presLayoutVars>
      </dgm:prSet>
      <dgm:spPr/>
    </dgm:pt>
  </dgm:ptLst>
  <dgm:cxnLst>
    <dgm:cxn modelId="{46E64A16-057E-A041-9102-61C17260D007}" type="presOf" srcId="{1F1ECC86-8950-43AE-A3FA-0A016552D4E8}" destId="{863337A9-56AE-CC44-A96A-A442D9646523}" srcOrd="0" destOrd="0" presId="urn:microsoft.com/office/officeart/2005/8/layout/matrix3"/>
    <dgm:cxn modelId="{B885EC1A-86D3-AB49-8610-C9525DF0E100}" type="presOf" srcId="{4D19A039-669B-462B-AC25-9FEF8D99434C}" destId="{33B8F90F-8995-DE41-8065-476430FD67A6}" srcOrd="0" destOrd="0" presId="urn:microsoft.com/office/officeart/2005/8/layout/matrix3"/>
    <dgm:cxn modelId="{6CCBA070-378C-4057-9E1B-3508A606E6DD}" srcId="{1F1ECC86-8950-43AE-A3FA-0A016552D4E8}" destId="{4D19A039-669B-462B-AC25-9FEF8D99434C}" srcOrd="0" destOrd="0" parTransId="{CC6F3B30-A76A-4C51-B384-2FB7D0A6A89F}" sibTransId="{C7A5A41E-BADE-4A49-A382-9D9FF5D68A87}"/>
    <dgm:cxn modelId="{A6A5FC56-8EA1-E543-843A-1F9ACB79BEB6}" type="presOf" srcId="{C21EA9F7-5B79-4D3E-B7CC-B84587BA869E}" destId="{FE46966C-736C-D24E-B499-5AEE6803B7DF}" srcOrd="0" destOrd="0" presId="urn:microsoft.com/office/officeart/2005/8/layout/matrix3"/>
    <dgm:cxn modelId="{F1764FB8-0F6B-46CD-A54D-F120411129E9}" srcId="{1F1ECC86-8950-43AE-A3FA-0A016552D4E8}" destId="{C21EA9F7-5B79-4D3E-B7CC-B84587BA869E}" srcOrd="2" destOrd="0" parTransId="{97D823DC-5869-411D-9D01-2B6C993695E0}" sibTransId="{06AA0451-4A41-4691-9326-0393BBF17A36}"/>
    <dgm:cxn modelId="{C40B33C1-C6D5-C146-9662-C636FE284096}" type="presOf" srcId="{667D1E6E-CF6C-46BA-B88F-DDAE40CA724C}" destId="{82688B04-D7E6-2346-82EE-4937F735B4FE}" srcOrd="0" destOrd="0" presId="urn:microsoft.com/office/officeart/2005/8/layout/matrix3"/>
    <dgm:cxn modelId="{993F17C7-0E54-424A-B571-CC0EE286AEEA}" srcId="{1F1ECC86-8950-43AE-A3FA-0A016552D4E8}" destId="{099F4A09-A8DB-4174-8ED8-2BA48440070B}" srcOrd="3" destOrd="0" parTransId="{58E6F4E0-E941-46D9-8E98-7804B6734620}" sibTransId="{5B79CDEF-9AF7-47DE-99C2-3E129E209B0B}"/>
    <dgm:cxn modelId="{48808BDC-9AEB-654D-8F98-E0DDC4F1261F}" type="presOf" srcId="{099F4A09-A8DB-4174-8ED8-2BA48440070B}" destId="{9664B677-4F6B-C940-9062-076977294240}" srcOrd="0" destOrd="0" presId="urn:microsoft.com/office/officeart/2005/8/layout/matrix3"/>
    <dgm:cxn modelId="{E5ACA2EE-C29D-4F82-93A3-74822D609B4F}" srcId="{1F1ECC86-8950-43AE-A3FA-0A016552D4E8}" destId="{667D1E6E-CF6C-46BA-B88F-DDAE40CA724C}" srcOrd="1" destOrd="0" parTransId="{B47BF364-F28C-4580-B3DA-F50FBF6A99D4}" sibTransId="{4AC90079-CFF4-43E6-9813-750A90B089C2}"/>
    <dgm:cxn modelId="{0E28BF46-CEE0-3248-80DE-511A76A50979}" type="presParOf" srcId="{863337A9-56AE-CC44-A96A-A442D9646523}" destId="{07935675-CF6B-AF4B-A4AC-6AE0F0AFB843}" srcOrd="0" destOrd="0" presId="urn:microsoft.com/office/officeart/2005/8/layout/matrix3"/>
    <dgm:cxn modelId="{0B8DA87B-907D-004E-96BE-E421471019C8}" type="presParOf" srcId="{863337A9-56AE-CC44-A96A-A442D9646523}" destId="{33B8F90F-8995-DE41-8065-476430FD67A6}" srcOrd="1" destOrd="0" presId="urn:microsoft.com/office/officeart/2005/8/layout/matrix3"/>
    <dgm:cxn modelId="{722A575F-C234-CD41-BF44-775F99D91A5D}" type="presParOf" srcId="{863337A9-56AE-CC44-A96A-A442D9646523}" destId="{82688B04-D7E6-2346-82EE-4937F735B4FE}" srcOrd="2" destOrd="0" presId="urn:microsoft.com/office/officeart/2005/8/layout/matrix3"/>
    <dgm:cxn modelId="{2CB2496C-E326-B14C-B904-66659A1BB794}" type="presParOf" srcId="{863337A9-56AE-CC44-A96A-A442D9646523}" destId="{FE46966C-736C-D24E-B499-5AEE6803B7DF}" srcOrd="3" destOrd="0" presId="urn:microsoft.com/office/officeart/2005/8/layout/matrix3"/>
    <dgm:cxn modelId="{2FAA5F74-BA27-644F-9B4D-11CE17BF25C7}" type="presParOf" srcId="{863337A9-56AE-CC44-A96A-A442D9646523}" destId="{9664B677-4F6B-C940-9062-076977294240}" srcOrd="4" destOrd="0" presId="urn:microsoft.com/office/officeart/2005/8/layout/matrix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81647E9-494A-4527-8551-CCFE29F08D55}"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8A0564A2-1D8C-4616-ABA6-776398679DA9}">
      <dgm:prSet/>
      <dgm:spPr/>
      <dgm:t>
        <a:bodyPr/>
        <a:lstStyle/>
        <a:p>
          <a:r>
            <a:rPr lang="en-US" dirty="0"/>
            <a:t>Are there exceptions to when tutors should practice empathy? If so, what are situations that could call for this? </a:t>
          </a:r>
        </a:p>
      </dgm:t>
    </dgm:pt>
    <dgm:pt modelId="{35474D70-4B43-4F92-B1C9-49DDF700A0B1}" type="parTrans" cxnId="{76FF72BD-E2D9-4489-97F9-3FDEFA4E7D43}">
      <dgm:prSet/>
      <dgm:spPr/>
      <dgm:t>
        <a:bodyPr/>
        <a:lstStyle/>
        <a:p>
          <a:endParaRPr lang="en-US"/>
        </a:p>
      </dgm:t>
    </dgm:pt>
    <dgm:pt modelId="{CD734F11-6895-4045-9BF4-4361D147D35F}" type="sibTrans" cxnId="{76FF72BD-E2D9-4489-97F9-3FDEFA4E7D43}">
      <dgm:prSet/>
      <dgm:spPr/>
      <dgm:t>
        <a:bodyPr/>
        <a:lstStyle/>
        <a:p>
          <a:endParaRPr lang="en-US"/>
        </a:p>
      </dgm:t>
    </dgm:pt>
    <dgm:pt modelId="{62645581-DD15-4E7D-B5B4-DA977FC2612B}">
      <dgm:prSet/>
      <dgm:spPr/>
      <dgm:t>
        <a:bodyPr/>
        <a:lstStyle/>
        <a:p>
          <a:r>
            <a:rPr lang="en-US" dirty="0"/>
            <a:t>Do you feel that it is a tutor’s job to help students navigate their emotions in Writing Center appointments? </a:t>
          </a:r>
        </a:p>
      </dgm:t>
    </dgm:pt>
    <dgm:pt modelId="{F629C6E6-1C6D-45D5-9E58-90657E9384E9}" type="parTrans" cxnId="{997BA2B7-081C-4C60-BF48-B566759870C2}">
      <dgm:prSet/>
      <dgm:spPr/>
      <dgm:t>
        <a:bodyPr/>
        <a:lstStyle/>
        <a:p>
          <a:endParaRPr lang="en-US"/>
        </a:p>
      </dgm:t>
    </dgm:pt>
    <dgm:pt modelId="{1D19E0BF-EC29-4AD8-A38E-CC6145B0744D}" type="sibTrans" cxnId="{997BA2B7-081C-4C60-BF48-B566759870C2}">
      <dgm:prSet/>
      <dgm:spPr/>
      <dgm:t>
        <a:bodyPr/>
        <a:lstStyle/>
        <a:p>
          <a:endParaRPr lang="en-US"/>
        </a:p>
      </dgm:t>
    </dgm:pt>
    <dgm:pt modelId="{46218B7A-63DB-4A41-AA88-7670E26637E1}">
      <dgm:prSet/>
      <dgm:spPr/>
      <dgm:t>
        <a:bodyPr/>
        <a:lstStyle/>
        <a:p>
          <a:r>
            <a:rPr lang="en-US" dirty="0"/>
            <a:t>How can we as tutors still be supportive and attentive to student’s emotions while we tutor online? </a:t>
          </a:r>
        </a:p>
      </dgm:t>
    </dgm:pt>
    <dgm:pt modelId="{B9D1314D-6A81-4A0C-909F-171E08C28BF0}" type="parTrans" cxnId="{1B4AA1D8-6910-478C-BF7D-E9FEB34ED50F}">
      <dgm:prSet/>
      <dgm:spPr/>
      <dgm:t>
        <a:bodyPr/>
        <a:lstStyle/>
        <a:p>
          <a:endParaRPr lang="en-US"/>
        </a:p>
      </dgm:t>
    </dgm:pt>
    <dgm:pt modelId="{618D2D8C-38EA-4C00-8F9E-B2666FA74BE8}" type="sibTrans" cxnId="{1B4AA1D8-6910-478C-BF7D-E9FEB34ED50F}">
      <dgm:prSet/>
      <dgm:spPr/>
      <dgm:t>
        <a:bodyPr/>
        <a:lstStyle/>
        <a:p>
          <a:endParaRPr lang="en-US"/>
        </a:p>
      </dgm:t>
    </dgm:pt>
    <dgm:pt modelId="{569E3B30-95C5-D548-9CD0-B22130F2DAC3}" type="pres">
      <dgm:prSet presAssocID="{281647E9-494A-4527-8551-CCFE29F08D55}" presName="linear" presStyleCnt="0">
        <dgm:presLayoutVars>
          <dgm:animLvl val="lvl"/>
          <dgm:resizeHandles val="exact"/>
        </dgm:presLayoutVars>
      </dgm:prSet>
      <dgm:spPr/>
    </dgm:pt>
    <dgm:pt modelId="{56C4255A-69B3-7945-965E-356EF5A971C9}" type="pres">
      <dgm:prSet presAssocID="{8A0564A2-1D8C-4616-ABA6-776398679DA9}" presName="parentText" presStyleLbl="node1" presStyleIdx="0" presStyleCnt="3">
        <dgm:presLayoutVars>
          <dgm:chMax val="0"/>
          <dgm:bulletEnabled val="1"/>
        </dgm:presLayoutVars>
      </dgm:prSet>
      <dgm:spPr/>
    </dgm:pt>
    <dgm:pt modelId="{46C86E39-6C74-B243-97EE-0AAF3DAEA945}" type="pres">
      <dgm:prSet presAssocID="{CD734F11-6895-4045-9BF4-4361D147D35F}" presName="spacer" presStyleCnt="0"/>
      <dgm:spPr/>
    </dgm:pt>
    <dgm:pt modelId="{85FDE51C-E387-C348-A60E-8AF3A25A5CCD}" type="pres">
      <dgm:prSet presAssocID="{62645581-DD15-4E7D-B5B4-DA977FC2612B}" presName="parentText" presStyleLbl="node1" presStyleIdx="1" presStyleCnt="3">
        <dgm:presLayoutVars>
          <dgm:chMax val="0"/>
          <dgm:bulletEnabled val="1"/>
        </dgm:presLayoutVars>
      </dgm:prSet>
      <dgm:spPr/>
    </dgm:pt>
    <dgm:pt modelId="{BEF65FDB-F415-5945-BE74-F5B1008FEAFD}" type="pres">
      <dgm:prSet presAssocID="{1D19E0BF-EC29-4AD8-A38E-CC6145B0744D}" presName="spacer" presStyleCnt="0"/>
      <dgm:spPr/>
    </dgm:pt>
    <dgm:pt modelId="{F7A526C4-ED16-394C-B8BA-E644E4AD7731}" type="pres">
      <dgm:prSet presAssocID="{46218B7A-63DB-4A41-AA88-7670E26637E1}" presName="parentText" presStyleLbl="node1" presStyleIdx="2" presStyleCnt="3">
        <dgm:presLayoutVars>
          <dgm:chMax val="0"/>
          <dgm:bulletEnabled val="1"/>
        </dgm:presLayoutVars>
      </dgm:prSet>
      <dgm:spPr/>
    </dgm:pt>
  </dgm:ptLst>
  <dgm:cxnLst>
    <dgm:cxn modelId="{F7E97342-4753-3345-922D-114A5BE77278}" type="presOf" srcId="{281647E9-494A-4527-8551-CCFE29F08D55}" destId="{569E3B30-95C5-D548-9CD0-B22130F2DAC3}" srcOrd="0" destOrd="0" presId="urn:microsoft.com/office/officeart/2005/8/layout/vList2"/>
    <dgm:cxn modelId="{31BA03B6-0038-B243-B674-63E3F2DBD254}" type="presOf" srcId="{46218B7A-63DB-4A41-AA88-7670E26637E1}" destId="{F7A526C4-ED16-394C-B8BA-E644E4AD7731}" srcOrd="0" destOrd="0" presId="urn:microsoft.com/office/officeart/2005/8/layout/vList2"/>
    <dgm:cxn modelId="{997BA2B7-081C-4C60-BF48-B566759870C2}" srcId="{281647E9-494A-4527-8551-CCFE29F08D55}" destId="{62645581-DD15-4E7D-B5B4-DA977FC2612B}" srcOrd="1" destOrd="0" parTransId="{F629C6E6-1C6D-45D5-9E58-90657E9384E9}" sibTransId="{1D19E0BF-EC29-4AD8-A38E-CC6145B0744D}"/>
    <dgm:cxn modelId="{76FF72BD-E2D9-4489-97F9-3FDEFA4E7D43}" srcId="{281647E9-494A-4527-8551-CCFE29F08D55}" destId="{8A0564A2-1D8C-4616-ABA6-776398679DA9}" srcOrd="0" destOrd="0" parTransId="{35474D70-4B43-4F92-B1C9-49DDF700A0B1}" sibTransId="{CD734F11-6895-4045-9BF4-4361D147D35F}"/>
    <dgm:cxn modelId="{1B4AA1D8-6910-478C-BF7D-E9FEB34ED50F}" srcId="{281647E9-494A-4527-8551-CCFE29F08D55}" destId="{46218B7A-63DB-4A41-AA88-7670E26637E1}" srcOrd="2" destOrd="0" parTransId="{B9D1314D-6A81-4A0C-909F-171E08C28BF0}" sibTransId="{618D2D8C-38EA-4C00-8F9E-B2666FA74BE8}"/>
    <dgm:cxn modelId="{D5B9A5DD-FFB4-1C4F-B3FC-43A8208A8202}" type="presOf" srcId="{62645581-DD15-4E7D-B5B4-DA977FC2612B}" destId="{85FDE51C-E387-C348-A60E-8AF3A25A5CCD}" srcOrd="0" destOrd="0" presId="urn:microsoft.com/office/officeart/2005/8/layout/vList2"/>
    <dgm:cxn modelId="{393D43ED-E533-7F48-ABDC-B7A4F32CA200}" type="presOf" srcId="{8A0564A2-1D8C-4616-ABA6-776398679DA9}" destId="{56C4255A-69B3-7945-965E-356EF5A971C9}" srcOrd="0" destOrd="0" presId="urn:microsoft.com/office/officeart/2005/8/layout/vList2"/>
    <dgm:cxn modelId="{1C1A8BAB-B279-484F-9FB4-8410021DBC1C}" type="presParOf" srcId="{569E3B30-95C5-D548-9CD0-B22130F2DAC3}" destId="{56C4255A-69B3-7945-965E-356EF5A971C9}" srcOrd="0" destOrd="0" presId="urn:microsoft.com/office/officeart/2005/8/layout/vList2"/>
    <dgm:cxn modelId="{3CB60CD3-1173-3F4C-9A1F-5CE026CBFBBC}" type="presParOf" srcId="{569E3B30-95C5-D548-9CD0-B22130F2DAC3}" destId="{46C86E39-6C74-B243-97EE-0AAF3DAEA945}" srcOrd="1" destOrd="0" presId="urn:microsoft.com/office/officeart/2005/8/layout/vList2"/>
    <dgm:cxn modelId="{B6928EE6-69A1-584A-8424-DE3456D6779E}" type="presParOf" srcId="{569E3B30-95C5-D548-9CD0-B22130F2DAC3}" destId="{85FDE51C-E387-C348-A60E-8AF3A25A5CCD}" srcOrd="2" destOrd="0" presId="urn:microsoft.com/office/officeart/2005/8/layout/vList2"/>
    <dgm:cxn modelId="{4AD878DC-015F-004B-BF29-969691C44D38}" type="presParOf" srcId="{569E3B30-95C5-D548-9CD0-B22130F2DAC3}" destId="{BEF65FDB-F415-5945-BE74-F5B1008FEAFD}" srcOrd="3" destOrd="0" presId="urn:microsoft.com/office/officeart/2005/8/layout/vList2"/>
    <dgm:cxn modelId="{847368A9-90AA-9F41-8468-B9DF0DB783E0}" type="presParOf" srcId="{569E3B30-95C5-D548-9CD0-B22130F2DAC3}" destId="{F7A526C4-ED16-394C-B8BA-E644E4AD7731}" srcOrd="4"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A7B294-092F-F043-9418-F279C283B458}">
      <dsp:nvSpPr>
        <dsp:cNvPr id="0" name=""/>
        <dsp:cNvSpPr/>
      </dsp:nvSpPr>
      <dsp:spPr>
        <a:xfrm>
          <a:off x="0" y="277533"/>
          <a:ext cx="5132388" cy="8494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Students often fear being evaluated both by their professor and tutor </a:t>
          </a:r>
        </a:p>
      </dsp:txBody>
      <dsp:txXfrm>
        <a:off x="41465" y="318998"/>
        <a:ext cx="5049458" cy="766490"/>
      </dsp:txXfrm>
    </dsp:sp>
    <dsp:sp modelId="{EF65093E-6386-6B4D-872A-F8853DA53E2C}">
      <dsp:nvSpPr>
        <dsp:cNvPr id="0" name=""/>
        <dsp:cNvSpPr/>
      </dsp:nvSpPr>
      <dsp:spPr>
        <a:xfrm>
          <a:off x="0" y="1173033"/>
          <a:ext cx="5132388" cy="849420"/>
        </a:xfrm>
        <a:prstGeom prst="roundRect">
          <a:avLst/>
        </a:prstGeom>
        <a:solidFill>
          <a:schemeClr val="accent2">
            <a:hueOff val="635930"/>
            <a:satOff val="-14509"/>
            <a:lumOff val="536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Student writers face constant pressure of having their work evaluated </a:t>
          </a:r>
        </a:p>
      </dsp:txBody>
      <dsp:txXfrm>
        <a:off x="41465" y="1214498"/>
        <a:ext cx="5049458" cy="766490"/>
      </dsp:txXfrm>
    </dsp:sp>
    <dsp:sp modelId="{41820E49-B3F4-AD44-A867-A7270BB18C3E}">
      <dsp:nvSpPr>
        <dsp:cNvPr id="0" name=""/>
        <dsp:cNvSpPr/>
      </dsp:nvSpPr>
      <dsp:spPr>
        <a:xfrm>
          <a:off x="0" y="2068534"/>
          <a:ext cx="5132388" cy="849420"/>
        </a:xfrm>
        <a:prstGeom prst="roundRect">
          <a:avLst/>
        </a:prstGeom>
        <a:solidFill>
          <a:schemeClr val="accent2">
            <a:hueOff val="1271860"/>
            <a:satOff val="-29019"/>
            <a:lumOff val="1071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The anxiety of being judged can dominate a writer’s thinking and interfere with their writing and revising </a:t>
          </a:r>
        </a:p>
      </dsp:txBody>
      <dsp:txXfrm>
        <a:off x="41465" y="2109999"/>
        <a:ext cx="5049458" cy="766490"/>
      </dsp:txXfrm>
    </dsp:sp>
    <dsp:sp modelId="{4586F3CF-D6B8-F941-A809-74DC0A0C47AD}">
      <dsp:nvSpPr>
        <dsp:cNvPr id="0" name=""/>
        <dsp:cNvSpPr/>
      </dsp:nvSpPr>
      <dsp:spPr>
        <a:xfrm>
          <a:off x="0" y="2964034"/>
          <a:ext cx="5132388" cy="849420"/>
        </a:xfrm>
        <a:prstGeom prst="roundRect">
          <a:avLst/>
        </a:prstGeom>
        <a:solidFill>
          <a:schemeClr val="accent2">
            <a:hueOff val="1907789"/>
            <a:satOff val="-43528"/>
            <a:lumOff val="1607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As tutors we must remember why writing can be difficult and remember how vulnerable and sensitive student’s visiting the writing Center can be </a:t>
          </a:r>
        </a:p>
      </dsp:txBody>
      <dsp:txXfrm>
        <a:off x="41465" y="3005499"/>
        <a:ext cx="5049458" cy="7664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EF6CA5-23A7-7A49-A9F9-5588D9F576B8}">
      <dsp:nvSpPr>
        <dsp:cNvPr id="0" name=""/>
        <dsp:cNvSpPr/>
      </dsp:nvSpPr>
      <dsp:spPr>
        <a:xfrm>
          <a:off x="1326368" y="1495"/>
          <a:ext cx="5305473" cy="1337556"/>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941" tIns="339739" rIns="102941" bIns="339739" numCol="1" spcCol="1270" anchor="ctr" anchorCtr="0">
          <a:noAutofit/>
        </a:bodyPr>
        <a:lstStyle/>
        <a:p>
          <a:pPr marL="0" lvl="0" indent="0" algn="l" defTabSz="577850">
            <a:lnSpc>
              <a:spcPct val="90000"/>
            </a:lnSpc>
            <a:spcBef>
              <a:spcPct val="0"/>
            </a:spcBef>
            <a:spcAft>
              <a:spcPct val="35000"/>
            </a:spcAft>
            <a:buNone/>
          </a:pPr>
          <a:r>
            <a:rPr lang="en-US" sz="1300" kern="1200" dirty="0"/>
            <a:t>Develop a clear goal for the session</a:t>
          </a:r>
        </a:p>
      </dsp:txBody>
      <dsp:txXfrm>
        <a:off x="1326368" y="1495"/>
        <a:ext cx="5305473" cy="1337556"/>
      </dsp:txXfrm>
    </dsp:sp>
    <dsp:sp modelId="{35C19D4F-6580-3847-987E-D19892480450}">
      <dsp:nvSpPr>
        <dsp:cNvPr id="0" name=""/>
        <dsp:cNvSpPr/>
      </dsp:nvSpPr>
      <dsp:spPr>
        <a:xfrm>
          <a:off x="0" y="1495"/>
          <a:ext cx="1326368" cy="1337556"/>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0187" tIns="132121" rIns="70187" bIns="132121" numCol="1" spcCol="1270" anchor="ctr" anchorCtr="0">
          <a:noAutofit/>
        </a:bodyPr>
        <a:lstStyle/>
        <a:p>
          <a:pPr marL="0" lvl="0" indent="0" algn="ctr" defTabSz="755650" rtl="0">
            <a:lnSpc>
              <a:spcPct val="90000"/>
            </a:lnSpc>
            <a:spcBef>
              <a:spcPct val="0"/>
            </a:spcBef>
            <a:spcAft>
              <a:spcPct val="35000"/>
            </a:spcAft>
            <a:buNone/>
          </a:pPr>
          <a:endParaRPr lang="en-US" sz="1700" kern="1200" dirty="0"/>
        </a:p>
      </dsp:txBody>
      <dsp:txXfrm>
        <a:off x="0" y="1495"/>
        <a:ext cx="1326368" cy="1337556"/>
      </dsp:txXfrm>
    </dsp:sp>
    <dsp:sp modelId="{CE15A596-F3AA-624B-B36D-F000AE181D35}">
      <dsp:nvSpPr>
        <dsp:cNvPr id="0" name=""/>
        <dsp:cNvSpPr/>
      </dsp:nvSpPr>
      <dsp:spPr>
        <a:xfrm>
          <a:off x="1326368" y="1419305"/>
          <a:ext cx="5305473" cy="1337556"/>
        </a:xfrm>
        <a:prstGeom prst="rect">
          <a:avLst/>
        </a:prstGeom>
        <a:solidFill>
          <a:schemeClr val="accent2">
            <a:tint val="40000"/>
            <a:alpha val="90000"/>
            <a:hueOff val="658188"/>
            <a:satOff val="-1724"/>
            <a:lumOff val="617"/>
            <a:alphaOff val="0"/>
          </a:schemeClr>
        </a:solidFill>
        <a:ln w="12700" cap="flat" cmpd="sng" algn="ctr">
          <a:solidFill>
            <a:schemeClr val="accent2">
              <a:tint val="40000"/>
              <a:alpha val="90000"/>
              <a:hueOff val="658188"/>
              <a:satOff val="-1724"/>
              <a:lumOff val="6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941" tIns="339739" rIns="102941" bIns="339739" numCol="1" spcCol="1270" anchor="ctr" anchorCtr="0">
          <a:noAutofit/>
        </a:bodyPr>
        <a:lstStyle/>
        <a:p>
          <a:pPr marL="0" lvl="0" indent="0" algn="l" defTabSz="577850">
            <a:lnSpc>
              <a:spcPct val="90000"/>
            </a:lnSpc>
            <a:spcBef>
              <a:spcPct val="0"/>
            </a:spcBef>
            <a:spcAft>
              <a:spcPct val="35000"/>
            </a:spcAft>
            <a:buNone/>
          </a:pPr>
          <a:r>
            <a:rPr lang="en-US" sz="1300" kern="1200" dirty="0"/>
            <a:t>Don’t ignore the emotional underpinning of the session, take control of it!</a:t>
          </a:r>
        </a:p>
      </dsp:txBody>
      <dsp:txXfrm>
        <a:off x="1326368" y="1419305"/>
        <a:ext cx="5305473" cy="1337556"/>
      </dsp:txXfrm>
    </dsp:sp>
    <dsp:sp modelId="{680DF44F-578D-C441-BCC3-00BA89E2954E}">
      <dsp:nvSpPr>
        <dsp:cNvPr id="0" name=""/>
        <dsp:cNvSpPr/>
      </dsp:nvSpPr>
      <dsp:spPr>
        <a:xfrm>
          <a:off x="0" y="1419305"/>
          <a:ext cx="1326368" cy="1337556"/>
        </a:xfrm>
        <a:prstGeom prst="rect">
          <a:avLst/>
        </a:prstGeom>
        <a:solidFill>
          <a:schemeClr val="accent2">
            <a:hueOff val="635930"/>
            <a:satOff val="-14509"/>
            <a:lumOff val="5360"/>
            <a:alphaOff val="0"/>
          </a:schemeClr>
        </a:solidFill>
        <a:ln w="12700" cap="flat" cmpd="sng" algn="ctr">
          <a:solidFill>
            <a:schemeClr val="accent2">
              <a:hueOff val="635930"/>
              <a:satOff val="-14509"/>
              <a:lumOff val="536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0187" tIns="132121" rIns="70187" bIns="132121" numCol="1" spcCol="1270" anchor="ctr" anchorCtr="0">
          <a:noAutofit/>
        </a:bodyPr>
        <a:lstStyle/>
        <a:p>
          <a:pPr marL="0" lvl="0" indent="0" algn="ctr" defTabSz="755650" rtl="0">
            <a:lnSpc>
              <a:spcPct val="90000"/>
            </a:lnSpc>
            <a:spcBef>
              <a:spcPct val="0"/>
            </a:spcBef>
            <a:spcAft>
              <a:spcPct val="35000"/>
            </a:spcAft>
            <a:buNone/>
          </a:pPr>
          <a:endParaRPr lang="en-US" sz="1700" kern="1200" dirty="0"/>
        </a:p>
      </dsp:txBody>
      <dsp:txXfrm>
        <a:off x="0" y="1419305"/>
        <a:ext cx="1326368" cy="1337556"/>
      </dsp:txXfrm>
    </dsp:sp>
    <dsp:sp modelId="{5CA39D61-2E47-EF44-894A-60A2798626F9}">
      <dsp:nvSpPr>
        <dsp:cNvPr id="0" name=""/>
        <dsp:cNvSpPr/>
      </dsp:nvSpPr>
      <dsp:spPr>
        <a:xfrm>
          <a:off x="1326368" y="2837115"/>
          <a:ext cx="5305473" cy="1337556"/>
        </a:xfrm>
        <a:prstGeom prst="rect">
          <a:avLst/>
        </a:prstGeom>
        <a:solidFill>
          <a:schemeClr val="accent2">
            <a:tint val="40000"/>
            <a:alpha val="90000"/>
            <a:hueOff val="1316376"/>
            <a:satOff val="-3449"/>
            <a:lumOff val="1235"/>
            <a:alphaOff val="0"/>
          </a:schemeClr>
        </a:solidFill>
        <a:ln w="12700" cap="flat" cmpd="sng" algn="ctr">
          <a:solidFill>
            <a:schemeClr val="accent2">
              <a:tint val="40000"/>
              <a:alpha val="90000"/>
              <a:hueOff val="1316376"/>
              <a:satOff val="-3449"/>
              <a:lumOff val="123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941" tIns="339739" rIns="102941" bIns="339739" numCol="1" spcCol="1270" anchor="t" anchorCtr="0">
          <a:noAutofit/>
        </a:bodyPr>
        <a:lstStyle/>
        <a:p>
          <a:pPr marL="0" lvl="0" indent="0" algn="l" defTabSz="577850">
            <a:lnSpc>
              <a:spcPct val="90000"/>
            </a:lnSpc>
            <a:spcBef>
              <a:spcPct val="0"/>
            </a:spcBef>
            <a:spcAft>
              <a:spcPct val="35000"/>
            </a:spcAft>
            <a:buNone/>
          </a:pPr>
          <a:r>
            <a:rPr lang="en-US" sz="1300" kern="1200" dirty="0"/>
            <a:t>Acknowledge the difficulty of discussing a personal experience  </a:t>
          </a:r>
        </a:p>
        <a:p>
          <a:pPr marL="57150" lvl="1" indent="-57150" algn="l" defTabSz="444500">
            <a:lnSpc>
              <a:spcPct val="90000"/>
            </a:lnSpc>
            <a:spcBef>
              <a:spcPct val="0"/>
            </a:spcBef>
            <a:spcAft>
              <a:spcPct val="15000"/>
            </a:spcAft>
            <a:buChar char="•"/>
          </a:pPr>
          <a:r>
            <a:rPr lang="en-US" sz="1000" kern="1200" dirty="0"/>
            <a:t>“Human beings need to hear that they are being listened to and understood; taking a few minutes to emphasize will establish a degree of trust” </a:t>
          </a:r>
        </a:p>
      </dsp:txBody>
      <dsp:txXfrm>
        <a:off x="1326368" y="2837115"/>
        <a:ext cx="5305473" cy="1337556"/>
      </dsp:txXfrm>
    </dsp:sp>
    <dsp:sp modelId="{33A43874-CAAC-F24B-9BE6-541E4467CD3D}">
      <dsp:nvSpPr>
        <dsp:cNvPr id="0" name=""/>
        <dsp:cNvSpPr/>
      </dsp:nvSpPr>
      <dsp:spPr>
        <a:xfrm>
          <a:off x="0" y="2837115"/>
          <a:ext cx="1326368" cy="1337556"/>
        </a:xfrm>
        <a:prstGeom prst="rect">
          <a:avLst/>
        </a:prstGeom>
        <a:solidFill>
          <a:schemeClr val="accent2">
            <a:hueOff val="1271860"/>
            <a:satOff val="-29019"/>
            <a:lumOff val="10719"/>
            <a:alphaOff val="0"/>
          </a:schemeClr>
        </a:solidFill>
        <a:ln w="12700" cap="flat" cmpd="sng" algn="ctr">
          <a:solidFill>
            <a:schemeClr val="accent2">
              <a:hueOff val="1271860"/>
              <a:satOff val="-29019"/>
              <a:lumOff val="1071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0187" tIns="132121" rIns="70187" bIns="132121" numCol="1" spcCol="1270" anchor="ctr" anchorCtr="0">
          <a:noAutofit/>
        </a:bodyPr>
        <a:lstStyle/>
        <a:p>
          <a:pPr marL="0" lvl="0" indent="0" algn="ctr" defTabSz="755650" rtl="0">
            <a:lnSpc>
              <a:spcPct val="90000"/>
            </a:lnSpc>
            <a:spcBef>
              <a:spcPct val="0"/>
            </a:spcBef>
            <a:spcAft>
              <a:spcPct val="35000"/>
            </a:spcAft>
            <a:buNone/>
          </a:pPr>
          <a:endParaRPr lang="en-US" sz="1700" kern="1200" dirty="0"/>
        </a:p>
      </dsp:txBody>
      <dsp:txXfrm>
        <a:off x="0" y="2837115"/>
        <a:ext cx="1326368" cy="1337556"/>
      </dsp:txXfrm>
    </dsp:sp>
    <dsp:sp modelId="{9D7E77E8-7973-B84F-9C69-986C48FCF492}">
      <dsp:nvSpPr>
        <dsp:cNvPr id="0" name=""/>
        <dsp:cNvSpPr/>
      </dsp:nvSpPr>
      <dsp:spPr>
        <a:xfrm>
          <a:off x="1345087" y="4267492"/>
          <a:ext cx="5284749" cy="1337556"/>
        </a:xfrm>
        <a:prstGeom prst="rect">
          <a:avLst/>
        </a:prstGeom>
        <a:solidFill>
          <a:schemeClr val="accent2">
            <a:tint val="40000"/>
            <a:alpha val="90000"/>
            <a:hueOff val="1974564"/>
            <a:satOff val="-5173"/>
            <a:lumOff val="1852"/>
            <a:alphaOff val="0"/>
          </a:schemeClr>
        </a:solidFill>
        <a:ln w="12700" cap="flat" cmpd="sng" algn="ctr">
          <a:solidFill>
            <a:schemeClr val="accent2">
              <a:tint val="40000"/>
              <a:alpha val="90000"/>
              <a:hueOff val="1974564"/>
              <a:satOff val="-5173"/>
              <a:lumOff val="18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539" tIns="339739" rIns="102539" bIns="339739" numCol="1" spcCol="1270" anchor="ctr" anchorCtr="0">
          <a:noAutofit/>
        </a:bodyPr>
        <a:lstStyle/>
        <a:p>
          <a:pPr marL="0" lvl="0" indent="0" algn="l" defTabSz="577850">
            <a:lnSpc>
              <a:spcPct val="90000"/>
            </a:lnSpc>
            <a:spcBef>
              <a:spcPct val="0"/>
            </a:spcBef>
            <a:spcAft>
              <a:spcPct val="35000"/>
            </a:spcAft>
            <a:buNone/>
          </a:pPr>
          <a:r>
            <a:rPr lang="en-US" sz="1300" kern="1200" dirty="0"/>
            <a:t>Return focus to the paper and goals that have been set </a:t>
          </a:r>
        </a:p>
      </dsp:txBody>
      <dsp:txXfrm>
        <a:off x="1345087" y="4267492"/>
        <a:ext cx="5284749" cy="1337556"/>
      </dsp:txXfrm>
    </dsp:sp>
    <dsp:sp modelId="{6F49461F-6F88-5D46-9E88-C77C69313157}">
      <dsp:nvSpPr>
        <dsp:cNvPr id="0" name=""/>
        <dsp:cNvSpPr/>
      </dsp:nvSpPr>
      <dsp:spPr>
        <a:xfrm>
          <a:off x="0" y="4256421"/>
          <a:ext cx="1345087" cy="1362689"/>
        </a:xfrm>
        <a:prstGeom prst="rect">
          <a:avLst/>
        </a:prstGeom>
        <a:solidFill>
          <a:schemeClr val="accent2">
            <a:hueOff val="1907789"/>
            <a:satOff val="-43528"/>
            <a:lumOff val="16079"/>
            <a:alphaOff val="0"/>
          </a:schemeClr>
        </a:solidFill>
        <a:ln w="12700" cap="flat" cmpd="sng" algn="ctr">
          <a:solidFill>
            <a:schemeClr val="accent2">
              <a:hueOff val="1907789"/>
              <a:satOff val="-43528"/>
              <a:lumOff val="1607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913" tIns="132121" rIns="69913" bIns="132121" numCol="1" spcCol="1270" anchor="ctr" anchorCtr="0">
          <a:noAutofit/>
        </a:bodyPr>
        <a:lstStyle/>
        <a:p>
          <a:pPr marL="0" lvl="0" indent="0" algn="ctr" defTabSz="755650" rtl="0">
            <a:lnSpc>
              <a:spcPct val="90000"/>
            </a:lnSpc>
            <a:spcBef>
              <a:spcPct val="0"/>
            </a:spcBef>
            <a:spcAft>
              <a:spcPct val="35000"/>
            </a:spcAft>
            <a:buNone/>
          </a:pPr>
          <a:endParaRPr lang="en-US" sz="1700" kern="1200" dirty="0"/>
        </a:p>
      </dsp:txBody>
      <dsp:txXfrm>
        <a:off x="0" y="4256421"/>
        <a:ext cx="1345087" cy="13626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127881-AA2D-FC4A-9E18-954C8777F8BA}">
      <dsp:nvSpPr>
        <dsp:cNvPr id="0" name=""/>
        <dsp:cNvSpPr/>
      </dsp:nvSpPr>
      <dsp:spPr>
        <a:xfrm>
          <a:off x="0" y="761434"/>
          <a:ext cx="2828924" cy="17963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271F1C-60BE-5442-B3FB-0AD815562B63}">
      <dsp:nvSpPr>
        <dsp:cNvPr id="0" name=""/>
        <dsp:cNvSpPr/>
      </dsp:nvSpPr>
      <dsp:spPr>
        <a:xfrm>
          <a:off x="314325" y="1060043"/>
          <a:ext cx="2828924" cy="17963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Give the student time to talk about what is really bothering them</a:t>
          </a:r>
        </a:p>
      </dsp:txBody>
      <dsp:txXfrm>
        <a:off x="366939" y="1112657"/>
        <a:ext cx="2723696" cy="1691139"/>
      </dsp:txXfrm>
    </dsp:sp>
    <dsp:sp modelId="{60E83CF5-3844-9440-BBD0-D333AB6ABC89}">
      <dsp:nvSpPr>
        <dsp:cNvPr id="0" name=""/>
        <dsp:cNvSpPr/>
      </dsp:nvSpPr>
      <dsp:spPr>
        <a:xfrm>
          <a:off x="3457574" y="761434"/>
          <a:ext cx="2828924" cy="17963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80EC0C-791E-1648-A18D-06EAA93C383B}">
      <dsp:nvSpPr>
        <dsp:cNvPr id="0" name=""/>
        <dsp:cNvSpPr/>
      </dsp:nvSpPr>
      <dsp:spPr>
        <a:xfrm>
          <a:off x="3771899" y="1060043"/>
          <a:ext cx="2828924" cy="17963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Give the student some time to collect themself privately</a:t>
          </a:r>
        </a:p>
      </dsp:txBody>
      <dsp:txXfrm>
        <a:off x="3824513" y="1112657"/>
        <a:ext cx="2723696" cy="1691139"/>
      </dsp:txXfrm>
    </dsp:sp>
    <dsp:sp modelId="{DCAA1E30-7031-584B-98D0-AB90E3833B2F}">
      <dsp:nvSpPr>
        <dsp:cNvPr id="0" name=""/>
        <dsp:cNvSpPr/>
      </dsp:nvSpPr>
      <dsp:spPr>
        <a:xfrm>
          <a:off x="6915149" y="761434"/>
          <a:ext cx="2828924" cy="17963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214650-8D35-274E-8CE2-39AE4C4E986D}">
      <dsp:nvSpPr>
        <dsp:cNvPr id="0" name=""/>
        <dsp:cNvSpPr/>
      </dsp:nvSpPr>
      <dsp:spPr>
        <a:xfrm>
          <a:off x="7229475" y="1060043"/>
          <a:ext cx="2828924" cy="17963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Redirecting their attention to the paper won’t help! </a:t>
          </a:r>
        </a:p>
      </dsp:txBody>
      <dsp:txXfrm>
        <a:off x="7282089" y="1112657"/>
        <a:ext cx="2723696" cy="16911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FD8E72-F241-924F-9B2F-E55507F626AA}">
      <dsp:nvSpPr>
        <dsp:cNvPr id="0" name=""/>
        <dsp:cNvSpPr/>
      </dsp:nvSpPr>
      <dsp:spPr>
        <a:xfrm>
          <a:off x="5968" y="913096"/>
          <a:ext cx="2986087" cy="179165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711200">
            <a:lnSpc>
              <a:spcPct val="90000"/>
            </a:lnSpc>
            <a:spcBef>
              <a:spcPct val="0"/>
            </a:spcBef>
            <a:spcAft>
              <a:spcPct val="35000"/>
            </a:spcAft>
            <a:buNone/>
          </a:pPr>
          <a:r>
            <a:rPr lang="en-US" sz="1600" kern="1200" dirty="0"/>
            <a:t>Ask questions... Are the emotions feelings fleeting or are they a deeper problem</a:t>
          </a:r>
        </a:p>
      </dsp:txBody>
      <dsp:txXfrm>
        <a:off x="5968" y="913096"/>
        <a:ext cx="2986087" cy="1791652"/>
      </dsp:txXfrm>
    </dsp:sp>
    <dsp:sp modelId="{7EDCBEAC-C3B5-6742-AF9B-A2A9D36EA6EF}">
      <dsp:nvSpPr>
        <dsp:cNvPr id="0" name=""/>
        <dsp:cNvSpPr/>
      </dsp:nvSpPr>
      <dsp:spPr>
        <a:xfrm>
          <a:off x="3040149" y="1687422"/>
          <a:ext cx="447913" cy="243000"/>
        </a:xfrm>
        <a:prstGeom prst="rightArrow">
          <a:avLst>
            <a:gd name="adj1" fmla="val 50000"/>
            <a:gd name="adj2" fmla="val 5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4703C1-890D-8541-81DC-914C880EABC9}">
      <dsp:nvSpPr>
        <dsp:cNvPr id="0" name=""/>
        <dsp:cNvSpPr/>
      </dsp:nvSpPr>
      <dsp:spPr>
        <a:xfrm>
          <a:off x="3536156" y="913096"/>
          <a:ext cx="2986087" cy="179165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711200">
            <a:lnSpc>
              <a:spcPct val="90000"/>
            </a:lnSpc>
            <a:spcBef>
              <a:spcPct val="0"/>
            </a:spcBef>
            <a:spcAft>
              <a:spcPct val="35000"/>
            </a:spcAft>
            <a:buNone/>
          </a:pPr>
          <a:r>
            <a:rPr lang="en-US" sz="1600" kern="1200" dirty="0"/>
            <a:t>Immediate problems (ex: my paper is due tonight) = emphasize and actively listen </a:t>
          </a:r>
        </a:p>
      </dsp:txBody>
      <dsp:txXfrm>
        <a:off x="3536156" y="913096"/>
        <a:ext cx="2986087" cy="1791652"/>
      </dsp:txXfrm>
    </dsp:sp>
    <dsp:sp modelId="{C0FB50C4-526B-8A45-AD3D-480E14DCCC29}">
      <dsp:nvSpPr>
        <dsp:cNvPr id="0" name=""/>
        <dsp:cNvSpPr/>
      </dsp:nvSpPr>
      <dsp:spPr>
        <a:xfrm>
          <a:off x="6570337" y="1687422"/>
          <a:ext cx="447913" cy="243000"/>
        </a:xfrm>
        <a:prstGeom prst="rightArrow">
          <a:avLst>
            <a:gd name="adj1" fmla="val 50000"/>
            <a:gd name="adj2" fmla="val 5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664FB6-5F5E-064C-984A-FF9B9735109E}">
      <dsp:nvSpPr>
        <dsp:cNvPr id="0" name=""/>
        <dsp:cNvSpPr/>
      </dsp:nvSpPr>
      <dsp:spPr>
        <a:xfrm>
          <a:off x="7066344" y="913096"/>
          <a:ext cx="2986087" cy="179165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711200">
            <a:lnSpc>
              <a:spcPct val="90000"/>
            </a:lnSpc>
            <a:spcBef>
              <a:spcPct val="0"/>
            </a:spcBef>
            <a:spcAft>
              <a:spcPct val="35000"/>
            </a:spcAft>
            <a:buNone/>
          </a:pPr>
          <a:r>
            <a:rPr lang="en-US" sz="1600" kern="1200" dirty="0"/>
            <a:t>Deeper problem (ex: “I don’t think I can get through this) = refer student to campus recourses and if appropriate reschedule appointment </a:t>
          </a:r>
        </a:p>
      </dsp:txBody>
      <dsp:txXfrm>
        <a:off x="7066344" y="913096"/>
        <a:ext cx="2986087" cy="179165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D9BC86-15F6-3243-AFD1-4D760697BD10}">
      <dsp:nvSpPr>
        <dsp:cNvPr id="0" name=""/>
        <dsp:cNvSpPr/>
      </dsp:nvSpPr>
      <dsp:spPr>
        <a:xfrm rot="5400000">
          <a:off x="6133808" y="-2336264"/>
          <a:ext cx="1411807" cy="6437376"/>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Change your tone</a:t>
          </a:r>
        </a:p>
        <a:p>
          <a:pPr marL="228600" lvl="1" indent="-228600" algn="l" defTabSz="889000">
            <a:lnSpc>
              <a:spcPct val="90000"/>
            </a:lnSpc>
            <a:spcBef>
              <a:spcPct val="0"/>
            </a:spcBef>
            <a:spcAft>
              <a:spcPct val="15000"/>
            </a:spcAft>
            <a:buChar char="•"/>
          </a:pPr>
          <a:r>
            <a:rPr lang="en-US" sz="2000" kern="1200" dirty="0"/>
            <a:t>Point out the papers’ strengths</a:t>
          </a:r>
        </a:p>
        <a:p>
          <a:pPr marL="228600" lvl="1" indent="-228600" algn="l" defTabSz="889000">
            <a:lnSpc>
              <a:spcPct val="90000"/>
            </a:lnSpc>
            <a:spcBef>
              <a:spcPct val="0"/>
            </a:spcBef>
            <a:spcAft>
              <a:spcPct val="15000"/>
            </a:spcAft>
            <a:buChar char="•"/>
          </a:pPr>
          <a:r>
            <a:rPr lang="en-US" sz="2000" kern="1200" dirty="0"/>
            <a:t>Take a break and talk about the student’s background of their writing or class </a:t>
          </a:r>
        </a:p>
      </dsp:txBody>
      <dsp:txXfrm rot="-5400000">
        <a:off x="3621024" y="245439"/>
        <a:ext cx="6368457" cy="1273969"/>
      </dsp:txXfrm>
    </dsp:sp>
    <dsp:sp modelId="{2B8CB971-3C57-9846-82D9-4D53CC1609C3}">
      <dsp:nvSpPr>
        <dsp:cNvPr id="0" name=""/>
        <dsp:cNvSpPr/>
      </dsp:nvSpPr>
      <dsp:spPr>
        <a:xfrm>
          <a:off x="0" y="44"/>
          <a:ext cx="3621024" cy="176475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kern="1200" dirty="0"/>
            <a:t>If a writer responds poorly to advice or starts being withdrawn </a:t>
          </a:r>
        </a:p>
      </dsp:txBody>
      <dsp:txXfrm>
        <a:off x="86148" y="86192"/>
        <a:ext cx="3448728" cy="1592463"/>
      </dsp:txXfrm>
    </dsp:sp>
    <dsp:sp modelId="{87E4E78A-788C-6045-BBCD-54A7CEDE100D}">
      <dsp:nvSpPr>
        <dsp:cNvPr id="0" name=""/>
        <dsp:cNvSpPr/>
      </dsp:nvSpPr>
      <dsp:spPr>
        <a:xfrm rot="5400000">
          <a:off x="6133808" y="-483266"/>
          <a:ext cx="1411807" cy="6437376"/>
        </a:xfrm>
        <a:prstGeom prst="round2SameRect">
          <a:avLst/>
        </a:prstGeom>
        <a:solidFill>
          <a:schemeClr val="accent2">
            <a:tint val="40000"/>
            <a:alpha val="90000"/>
            <a:hueOff val="1974564"/>
            <a:satOff val="-5173"/>
            <a:lumOff val="1852"/>
            <a:alphaOff val="0"/>
          </a:schemeClr>
        </a:solidFill>
        <a:ln w="12700" cap="flat" cmpd="sng" algn="ctr">
          <a:solidFill>
            <a:schemeClr val="accent2">
              <a:tint val="40000"/>
              <a:alpha val="90000"/>
              <a:hueOff val="1974564"/>
              <a:satOff val="-5173"/>
              <a:lumOff val="18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If apathetic you may need to respond more firmly</a:t>
          </a:r>
        </a:p>
        <a:p>
          <a:pPr marL="228600" lvl="1" indent="-228600" algn="l" defTabSz="889000">
            <a:lnSpc>
              <a:spcPct val="90000"/>
            </a:lnSpc>
            <a:spcBef>
              <a:spcPct val="0"/>
            </a:spcBef>
            <a:spcAft>
              <a:spcPct val="15000"/>
            </a:spcAft>
            <a:buChar char="•"/>
          </a:pPr>
          <a:r>
            <a:rPr lang="en-US" sz="2000" kern="1200" dirty="0"/>
            <a:t>Remind student this is their paper and you can assist but not fix </a:t>
          </a:r>
        </a:p>
      </dsp:txBody>
      <dsp:txXfrm rot="-5400000">
        <a:off x="3621024" y="2098437"/>
        <a:ext cx="6368457" cy="1273969"/>
      </dsp:txXfrm>
    </dsp:sp>
    <dsp:sp modelId="{122EF4F0-DF7F-B949-B071-D9E1131A6F71}">
      <dsp:nvSpPr>
        <dsp:cNvPr id="0" name=""/>
        <dsp:cNvSpPr/>
      </dsp:nvSpPr>
      <dsp:spPr>
        <a:xfrm>
          <a:off x="0" y="1853041"/>
          <a:ext cx="3621024" cy="1764759"/>
        </a:xfrm>
        <a:prstGeom prst="roundRect">
          <a:avLst/>
        </a:prstGeom>
        <a:solidFill>
          <a:schemeClr val="accent2">
            <a:hueOff val="1907789"/>
            <a:satOff val="-43528"/>
            <a:lumOff val="1607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kern="1200" dirty="0"/>
            <a:t>Recognize if student is apathetic or emotionally upset </a:t>
          </a:r>
        </a:p>
      </dsp:txBody>
      <dsp:txXfrm>
        <a:off x="86148" y="1939189"/>
        <a:ext cx="3448728" cy="159246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14EA6F-3C44-C54C-9FF0-9048C9A6EF83}">
      <dsp:nvSpPr>
        <dsp:cNvPr id="0" name=""/>
        <dsp:cNvSpPr/>
      </dsp:nvSpPr>
      <dsp:spPr>
        <a:xfrm>
          <a:off x="10308" y="278445"/>
          <a:ext cx="1714832" cy="514449"/>
        </a:xfrm>
        <a:prstGeom prst="chevron">
          <a:avLst>
            <a:gd name="adj" fmla="val 3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20" tIns="63520" rIns="63520" bIns="63520" numCol="1" spcCol="1270" anchor="ctr" anchorCtr="0">
          <a:noAutofit/>
        </a:bodyPr>
        <a:lstStyle/>
        <a:p>
          <a:pPr marL="0" lvl="0" indent="0" algn="ctr" defTabSz="1244600" rtl="0">
            <a:lnSpc>
              <a:spcPct val="90000"/>
            </a:lnSpc>
            <a:spcBef>
              <a:spcPct val="0"/>
            </a:spcBef>
            <a:spcAft>
              <a:spcPct val="35000"/>
            </a:spcAft>
            <a:buNone/>
          </a:pPr>
          <a:endParaRPr lang="en-US" sz="2800" kern="1200" dirty="0"/>
        </a:p>
      </dsp:txBody>
      <dsp:txXfrm>
        <a:off x="164643" y="278445"/>
        <a:ext cx="1406162" cy="514449"/>
      </dsp:txXfrm>
    </dsp:sp>
    <dsp:sp modelId="{ABBC8710-40B6-2C4A-925C-D9E8566A0F88}">
      <dsp:nvSpPr>
        <dsp:cNvPr id="0" name=""/>
        <dsp:cNvSpPr/>
      </dsp:nvSpPr>
      <dsp:spPr>
        <a:xfrm>
          <a:off x="10308" y="792895"/>
          <a:ext cx="1560497" cy="2546503"/>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314" tIns="123314" rIns="123314" bIns="246628" numCol="1" spcCol="1270" anchor="t" anchorCtr="0">
          <a:noAutofit/>
        </a:bodyPr>
        <a:lstStyle/>
        <a:p>
          <a:pPr marL="0" lvl="0" indent="0" algn="l" defTabSz="800100">
            <a:lnSpc>
              <a:spcPct val="90000"/>
            </a:lnSpc>
            <a:spcBef>
              <a:spcPct val="0"/>
            </a:spcBef>
            <a:spcAft>
              <a:spcPct val="35000"/>
            </a:spcAft>
            <a:buNone/>
          </a:pPr>
          <a:r>
            <a:rPr lang="en-US" sz="1800" kern="1200" dirty="0"/>
            <a:t>Give the writer a moment to collect themself </a:t>
          </a:r>
        </a:p>
      </dsp:txBody>
      <dsp:txXfrm>
        <a:off x="10308" y="792895"/>
        <a:ext cx="1560497" cy="2546503"/>
      </dsp:txXfrm>
    </dsp:sp>
    <dsp:sp modelId="{0D017CC2-77D5-3B4A-A436-03C4FDB0AD1C}">
      <dsp:nvSpPr>
        <dsp:cNvPr id="0" name=""/>
        <dsp:cNvSpPr/>
      </dsp:nvSpPr>
      <dsp:spPr>
        <a:xfrm>
          <a:off x="1674898" y="278445"/>
          <a:ext cx="1714832" cy="514449"/>
        </a:xfrm>
        <a:prstGeom prst="chevron">
          <a:avLst>
            <a:gd name="adj" fmla="val 30000"/>
          </a:avLst>
        </a:prstGeom>
        <a:solidFill>
          <a:schemeClr val="accent5">
            <a:hueOff val="-4264624"/>
            <a:satOff val="2424"/>
            <a:lumOff val="-2000"/>
            <a:alphaOff val="0"/>
          </a:schemeClr>
        </a:solidFill>
        <a:ln w="12700" cap="flat" cmpd="sng" algn="ctr">
          <a:solidFill>
            <a:schemeClr val="accent5">
              <a:hueOff val="-4264624"/>
              <a:satOff val="2424"/>
              <a:lumOff val="-200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20" tIns="63520" rIns="63520" bIns="63520" numCol="1" spcCol="1270" anchor="ctr" anchorCtr="0">
          <a:noAutofit/>
        </a:bodyPr>
        <a:lstStyle/>
        <a:p>
          <a:pPr marL="0" lvl="0" indent="0" algn="ctr" defTabSz="1244600" rtl="0">
            <a:lnSpc>
              <a:spcPct val="90000"/>
            </a:lnSpc>
            <a:spcBef>
              <a:spcPct val="0"/>
            </a:spcBef>
            <a:spcAft>
              <a:spcPct val="35000"/>
            </a:spcAft>
            <a:buNone/>
          </a:pPr>
          <a:endParaRPr lang="en-US" sz="2800" kern="1200" dirty="0"/>
        </a:p>
      </dsp:txBody>
      <dsp:txXfrm>
        <a:off x="1829233" y="278445"/>
        <a:ext cx="1406162" cy="514449"/>
      </dsp:txXfrm>
    </dsp:sp>
    <dsp:sp modelId="{FFEB9B14-06BF-0045-84A8-A45901682C3A}">
      <dsp:nvSpPr>
        <dsp:cNvPr id="0" name=""/>
        <dsp:cNvSpPr/>
      </dsp:nvSpPr>
      <dsp:spPr>
        <a:xfrm>
          <a:off x="1674898" y="792895"/>
          <a:ext cx="1560497" cy="2546503"/>
        </a:xfrm>
        <a:prstGeom prst="rect">
          <a:avLst/>
        </a:prstGeom>
        <a:solidFill>
          <a:schemeClr val="accent5">
            <a:tint val="40000"/>
            <a:alpha val="90000"/>
            <a:hueOff val="-4267362"/>
            <a:satOff val="922"/>
            <a:lumOff val="-375"/>
            <a:alphaOff val="0"/>
          </a:schemeClr>
        </a:solidFill>
        <a:ln w="12700" cap="flat" cmpd="sng" algn="ctr">
          <a:solidFill>
            <a:schemeClr val="accent5">
              <a:tint val="40000"/>
              <a:alpha val="90000"/>
              <a:hueOff val="-4267362"/>
              <a:satOff val="922"/>
              <a:lumOff val="-3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314" tIns="123314" rIns="123314" bIns="246628" numCol="1" spcCol="1270" anchor="t" anchorCtr="0">
          <a:noAutofit/>
        </a:bodyPr>
        <a:lstStyle/>
        <a:p>
          <a:pPr marL="0" lvl="0" indent="0" algn="l" defTabSz="800100">
            <a:lnSpc>
              <a:spcPct val="90000"/>
            </a:lnSpc>
            <a:spcBef>
              <a:spcPct val="0"/>
            </a:spcBef>
            <a:spcAft>
              <a:spcPct val="35000"/>
            </a:spcAft>
            <a:buNone/>
          </a:pPr>
          <a:r>
            <a:rPr lang="en-US" sz="1800" kern="1200" dirty="0"/>
            <a:t>Use your judgement about if they should offer a small physical gesture </a:t>
          </a:r>
        </a:p>
      </dsp:txBody>
      <dsp:txXfrm>
        <a:off x="1674898" y="792895"/>
        <a:ext cx="1560497" cy="2546503"/>
      </dsp:txXfrm>
    </dsp:sp>
    <dsp:sp modelId="{29C3AA53-527E-184D-934C-B14512FF842E}">
      <dsp:nvSpPr>
        <dsp:cNvPr id="0" name=""/>
        <dsp:cNvSpPr/>
      </dsp:nvSpPr>
      <dsp:spPr>
        <a:xfrm>
          <a:off x="3339488" y="278445"/>
          <a:ext cx="1714832" cy="514449"/>
        </a:xfrm>
        <a:prstGeom prst="chevron">
          <a:avLst>
            <a:gd name="adj" fmla="val 30000"/>
          </a:avLst>
        </a:prstGeom>
        <a:solidFill>
          <a:schemeClr val="accent5">
            <a:hueOff val="-8529249"/>
            <a:satOff val="4848"/>
            <a:lumOff val="-4000"/>
            <a:alphaOff val="0"/>
          </a:schemeClr>
        </a:solidFill>
        <a:ln w="12700" cap="flat" cmpd="sng" algn="ctr">
          <a:solidFill>
            <a:schemeClr val="accent5">
              <a:hueOff val="-8529249"/>
              <a:satOff val="4848"/>
              <a:lumOff val="-400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20" tIns="63520" rIns="63520" bIns="63520" numCol="1" spcCol="1270" anchor="ctr" anchorCtr="0">
          <a:noAutofit/>
        </a:bodyPr>
        <a:lstStyle/>
        <a:p>
          <a:pPr marL="0" lvl="0" indent="0" algn="ctr" defTabSz="1244600" rtl="0">
            <a:lnSpc>
              <a:spcPct val="90000"/>
            </a:lnSpc>
            <a:spcBef>
              <a:spcPct val="0"/>
            </a:spcBef>
            <a:spcAft>
              <a:spcPct val="35000"/>
            </a:spcAft>
            <a:buNone/>
          </a:pPr>
          <a:endParaRPr lang="en-US" sz="2800" kern="1200" dirty="0"/>
        </a:p>
      </dsp:txBody>
      <dsp:txXfrm>
        <a:off x="3493823" y="278445"/>
        <a:ext cx="1406162" cy="514449"/>
      </dsp:txXfrm>
    </dsp:sp>
    <dsp:sp modelId="{183772C8-5B20-6440-AF3F-3C5B17830012}">
      <dsp:nvSpPr>
        <dsp:cNvPr id="0" name=""/>
        <dsp:cNvSpPr/>
      </dsp:nvSpPr>
      <dsp:spPr>
        <a:xfrm>
          <a:off x="3339488" y="792895"/>
          <a:ext cx="1560497" cy="2546503"/>
        </a:xfrm>
        <a:prstGeom prst="rect">
          <a:avLst/>
        </a:prstGeom>
        <a:solidFill>
          <a:schemeClr val="accent5">
            <a:tint val="40000"/>
            <a:alpha val="90000"/>
            <a:hueOff val="-8534724"/>
            <a:satOff val="1845"/>
            <a:lumOff val="-750"/>
            <a:alphaOff val="0"/>
          </a:schemeClr>
        </a:solidFill>
        <a:ln w="12700" cap="flat" cmpd="sng" algn="ctr">
          <a:solidFill>
            <a:schemeClr val="accent5">
              <a:tint val="40000"/>
              <a:alpha val="90000"/>
              <a:hueOff val="-8534724"/>
              <a:satOff val="1845"/>
              <a:lumOff val="-75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314" tIns="123314" rIns="123314" bIns="246628" numCol="1" spcCol="1270" anchor="t" anchorCtr="0">
          <a:noAutofit/>
        </a:bodyPr>
        <a:lstStyle/>
        <a:p>
          <a:pPr marL="0" lvl="0" indent="0" algn="l" defTabSz="800100">
            <a:lnSpc>
              <a:spcPct val="90000"/>
            </a:lnSpc>
            <a:spcBef>
              <a:spcPct val="0"/>
            </a:spcBef>
            <a:spcAft>
              <a:spcPct val="35000"/>
            </a:spcAft>
            <a:buNone/>
          </a:pPr>
          <a:r>
            <a:rPr lang="en-US" sz="1800" kern="1200" dirty="0"/>
            <a:t>If the student cannot regain composure, suggest that you take a break</a:t>
          </a:r>
        </a:p>
      </dsp:txBody>
      <dsp:txXfrm>
        <a:off x="3339488" y="792895"/>
        <a:ext cx="1560497" cy="2546503"/>
      </dsp:txXfrm>
    </dsp:sp>
    <dsp:sp modelId="{7CF8AB57-A086-EF40-89FA-743F25A88DB9}">
      <dsp:nvSpPr>
        <dsp:cNvPr id="0" name=""/>
        <dsp:cNvSpPr/>
      </dsp:nvSpPr>
      <dsp:spPr>
        <a:xfrm>
          <a:off x="5004078" y="278445"/>
          <a:ext cx="1714832" cy="514449"/>
        </a:xfrm>
        <a:prstGeom prst="chevron">
          <a:avLst>
            <a:gd name="adj" fmla="val 30000"/>
          </a:avLst>
        </a:prstGeom>
        <a:solidFill>
          <a:schemeClr val="accent5">
            <a:hueOff val="-12793873"/>
            <a:satOff val="7271"/>
            <a:lumOff val="-6000"/>
            <a:alphaOff val="0"/>
          </a:schemeClr>
        </a:solidFill>
        <a:ln w="12700" cap="flat" cmpd="sng" algn="ctr">
          <a:solidFill>
            <a:schemeClr val="accent5">
              <a:hueOff val="-12793873"/>
              <a:satOff val="7271"/>
              <a:lumOff val="-600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20" tIns="63520" rIns="63520" bIns="63520" numCol="1" spcCol="1270" anchor="ctr" anchorCtr="0">
          <a:noAutofit/>
        </a:bodyPr>
        <a:lstStyle/>
        <a:p>
          <a:pPr marL="0" lvl="0" indent="0" algn="ctr" defTabSz="1244600" rtl="0">
            <a:lnSpc>
              <a:spcPct val="90000"/>
            </a:lnSpc>
            <a:spcBef>
              <a:spcPct val="0"/>
            </a:spcBef>
            <a:spcAft>
              <a:spcPct val="35000"/>
            </a:spcAft>
            <a:buNone/>
          </a:pPr>
          <a:endParaRPr lang="en-US" sz="2800" kern="1200" dirty="0"/>
        </a:p>
      </dsp:txBody>
      <dsp:txXfrm>
        <a:off x="5158413" y="278445"/>
        <a:ext cx="1406162" cy="514449"/>
      </dsp:txXfrm>
    </dsp:sp>
    <dsp:sp modelId="{5A92C98E-9611-4E44-9A5E-30A4A0AAB5BD}">
      <dsp:nvSpPr>
        <dsp:cNvPr id="0" name=""/>
        <dsp:cNvSpPr/>
      </dsp:nvSpPr>
      <dsp:spPr>
        <a:xfrm>
          <a:off x="5004078" y="792895"/>
          <a:ext cx="1560497" cy="2546503"/>
        </a:xfrm>
        <a:prstGeom prst="rect">
          <a:avLst/>
        </a:prstGeom>
        <a:solidFill>
          <a:schemeClr val="accent5">
            <a:tint val="40000"/>
            <a:alpha val="90000"/>
            <a:hueOff val="-12802087"/>
            <a:satOff val="2767"/>
            <a:lumOff val="-1124"/>
            <a:alphaOff val="0"/>
          </a:schemeClr>
        </a:solidFill>
        <a:ln w="12700" cap="flat" cmpd="sng" algn="ctr">
          <a:solidFill>
            <a:schemeClr val="accent5">
              <a:tint val="40000"/>
              <a:alpha val="90000"/>
              <a:hueOff val="-12802087"/>
              <a:satOff val="2767"/>
              <a:lumOff val="-112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314" tIns="123314" rIns="123314" bIns="246628" numCol="1" spcCol="1270" anchor="t" anchorCtr="0">
          <a:noAutofit/>
        </a:bodyPr>
        <a:lstStyle/>
        <a:p>
          <a:pPr marL="0" lvl="0" indent="0" algn="l" defTabSz="800100">
            <a:lnSpc>
              <a:spcPct val="90000"/>
            </a:lnSpc>
            <a:spcBef>
              <a:spcPct val="0"/>
            </a:spcBef>
            <a:spcAft>
              <a:spcPct val="35000"/>
            </a:spcAft>
            <a:buNone/>
          </a:pPr>
          <a:r>
            <a:rPr lang="en-US" sz="1800" kern="1200" dirty="0"/>
            <a:t>Tell the student that this is a common situation</a:t>
          </a:r>
        </a:p>
      </dsp:txBody>
      <dsp:txXfrm>
        <a:off x="5004078" y="792895"/>
        <a:ext cx="1560497" cy="2546503"/>
      </dsp:txXfrm>
    </dsp:sp>
    <dsp:sp modelId="{53BDC866-163F-2F43-8D5E-9223ED66EA3F}">
      <dsp:nvSpPr>
        <dsp:cNvPr id="0" name=""/>
        <dsp:cNvSpPr/>
      </dsp:nvSpPr>
      <dsp:spPr>
        <a:xfrm>
          <a:off x="6668668" y="278445"/>
          <a:ext cx="1714832" cy="514449"/>
        </a:xfrm>
        <a:prstGeom prst="chevron">
          <a:avLst>
            <a:gd name="adj" fmla="val 30000"/>
          </a:avLst>
        </a:prstGeom>
        <a:solidFill>
          <a:schemeClr val="accent5">
            <a:hueOff val="-17058497"/>
            <a:satOff val="9695"/>
            <a:lumOff val="-8000"/>
            <a:alphaOff val="0"/>
          </a:schemeClr>
        </a:solidFill>
        <a:ln w="12700" cap="flat" cmpd="sng" algn="ctr">
          <a:solidFill>
            <a:schemeClr val="accent5">
              <a:hueOff val="-17058497"/>
              <a:satOff val="9695"/>
              <a:lumOff val="-800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20" tIns="63520" rIns="63520" bIns="63520" numCol="1" spcCol="1270" anchor="ctr" anchorCtr="0">
          <a:noAutofit/>
        </a:bodyPr>
        <a:lstStyle/>
        <a:p>
          <a:pPr marL="0" lvl="0" indent="0" algn="ctr" defTabSz="1244600" rtl="0">
            <a:lnSpc>
              <a:spcPct val="90000"/>
            </a:lnSpc>
            <a:spcBef>
              <a:spcPct val="0"/>
            </a:spcBef>
            <a:spcAft>
              <a:spcPct val="35000"/>
            </a:spcAft>
            <a:buNone/>
          </a:pPr>
          <a:endParaRPr lang="en-US" sz="2800" kern="1200" dirty="0"/>
        </a:p>
      </dsp:txBody>
      <dsp:txXfrm>
        <a:off x="6823003" y="278445"/>
        <a:ext cx="1406162" cy="514449"/>
      </dsp:txXfrm>
    </dsp:sp>
    <dsp:sp modelId="{EBF5749F-FC29-F449-8F1C-AC5C76276D38}">
      <dsp:nvSpPr>
        <dsp:cNvPr id="0" name=""/>
        <dsp:cNvSpPr/>
      </dsp:nvSpPr>
      <dsp:spPr>
        <a:xfrm>
          <a:off x="6668668" y="792895"/>
          <a:ext cx="1560497" cy="2546503"/>
        </a:xfrm>
        <a:prstGeom prst="rect">
          <a:avLst/>
        </a:prstGeom>
        <a:solidFill>
          <a:schemeClr val="accent5">
            <a:tint val="40000"/>
            <a:alpha val="90000"/>
            <a:hueOff val="-17069449"/>
            <a:satOff val="3690"/>
            <a:lumOff val="-1499"/>
            <a:alphaOff val="0"/>
          </a:schemeClr>
        </a:solidFill>
        <a:ln w="12700" cap="flat" cmpd="sng" algn="ctr">
          <a:solidFill>
            <a:schemeClr val="accent5">
              <a:tint val="40000"/>
              <a:alpha val="90000"/>
              <a:hueOff val="-17069449"/>
              <a:satOff val="3690"/>
              <a:lumOff val="-149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314" tIns="123314" rIns="123314" bIns="246628" numCol="1" spcCol="1270" anchor="t" anchorCtr="0">
          <a:noAutofit/>
        </a:bodyPr>
        <a:lstStyle/>
        <a:p>
          <a:pPr marL="0" lvl="0" indent="0" algn="l" defTabSz="800100">
            <a:lnSpc>
              <a:spcPct val="90000"/>
            </a:lnSpc>
            <a:spcBef>
              <a:spcPct val="0"/>
            </a:spcBef>
            <a:spcAft>
              <a:spcPct val="35000"/>
            </a:spcAft>
            <a:buNone/>
          </a:pPr>
          <a:r>
            <a:rPr lang="en-US" sz="1800" kern="1200" dirty="0"/>
            <a:t>Before the student leaves mention their paper again (end on a professional note)</a:t>
          </a:r>
        </a:p>
      </dsp:txBody>
      <dsp:txXfrm>
        <a:off x="6668668" y="792895"/>
        <a:ext cx="1560497" cy="2546503"/>
      </dsp:txXfrm>
    </dsp:sp>
    <dsp:sp modelId="{2F730AAC-EEA2-AC4B-90CC-C62EA6C17A00}">
      <dsp:nvSpPr>
        <dsp:cNvPr id="0" name=""/>
        <dsp:cNvSpPr/>
      </dsp:nvSpPr>
      <dsp:spPr>
        <a:xfrm>
          <a:off x="8333258" y="278445"/>
          <a:ext cx="1714832" cy="514449"/>
        </a:xfrm>
        <a:prstGeom prst="chevron">
          <a:avLst>
            <a:gd name="adj" fmla="val 30000"/>
          </a:avLst>
        </a:prstGeom>
        <a:solidFill>
          <a:schemeClr val="accent5">
            <a:hueOff val="-21323121"/>
            <a:satOff val="12119"/>
            <a:lumOff val="-10000"/>
            <a:alphaOff val="0"/>
          </a:schemeClr>
        </a:solidFill>
        <a:ln w="12700" cap="flat" cmpd="sng" algn="ctr">
          <a:solidFill>
            <a:schemeClr val="accent5">
              <a:hueOff val="-21323121"/>
              <a:satOff val="12119"/>
              <a:lumOff val="-1000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20" tIns="63520" rIns="63520" bIns="63520" numCol="1" spcCol="1270" anchor="ctr" anchorCtr="0">
          <a:noAutofit/>
        </a:bodyPr>
        <a:lstStyle/>
        <a:p>
          <a:pPr marL="0" lvl="0" indent="0" algn="ctr" defTabSz="1244600" rtl="0">
            <a:lnSpc>
              <a:spcPct val="90000"/>
            </a:lnSpc>
            <a:spcBef>
              <a:spcPct val="0"/>
            </a:spcBef>
            <a:spcAft>
              <a:spcPct val="35000"/>
            </a:spcAft>
            <a:buNone/>
          </a:pPr>
          <a:endParaRPr lang="en-US" sz="2800" kern="1200" dirty="0"/>
        </a:p>
      </dsp:txBody>
      <dsp:txXfrm>
        <a:off x="8487593" y="278445"/>
        <a:ext cx="1406162" cy="514449"/>
      </dsp:txXfrm>
    </dsp:sp>
    <dsp:sp modelId="{27E9749D-CDBB-2244-B0A2-2CA48DE9CFB3}">
      <dsp:nvSpPr>
        <dsp:cNvPr id="0" name=""/>
        <dsp:cNvSpPr/>
      </dsp:nvSpPr>
      <dsp:spPr>
        <a:xfrm>
          <a:off x="8333258" y="792895"/>
          <a:ext cx="1560497" cy="2546503"/>
        </a:xfrm>
        <a:prstGeom prst="rect">
          <a:avLst/>
        </a:prstGeom>
        <a:solidFill>
          <a:schemeClr val="accent5">
            <a:tint val="40000"/>
            <a:alpha val="90000"/>
            <a:hueOff val="-21336812"/>
            <a:satOff val="4612"/>
            <a:lumOff val="-1874"/>
            <a:alphaOff val="0"/>
          </a:schemeClr>
        </a:solidFill>
        <a:ln w="12700" cap="flat" cmpd="sng" algn="ctr">
          <a:solidFill>
            <a:schemeClr val="accent5">
              <a:tint val="40000"/>
              <a:alpha val="90000"/>
              <a:hueOff val="-21336812"/>
              <a:satOff val="4612"/>
              <a:lumOff val="-187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314" tIns="123314" rIns="123314" bIns="246628" numCol="1" spcCol="1270" anchor="t" anchorCtr="0">
          <a:noAutofit/>
        </a:bodyPr>
        <a:lstStyle/>
        <a:p>
          <a:pPr marL="0" lvl="0" indent="0" algn="l" defTabSz="800100">
            <a:lnSpc>
              <a:spcPct val="90000"/>
            </a:lnSpc>
            <a:spcBef>
              <a:spcPct val="0"/>
            </a:spcBef>
            <a:spcAft>
              <a:spcPct val="35000"/>
            </a:spcAft>
            <a:buNone/>
          </a:pPr>
          <a:r>
            <a:rPr lang="en-US" sz="1800" kern="1200" dirty="0"/>
            <a:t>Remember that you are not a trained counselor  </a:t>
          </a:r>
        </a:p>
      </dsp:txBody>
      <dsp:txXfrm>
        <a:off x="8333258" y="792895"/>
        <a:ext cx="1560497" cy="254650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7D8329-B9C8-CC4C-AB85-8B863015D4E9}">
      <dsp:nvSpPr>
        <dsp:cNvPr id="0" name=""/>
        <dsp:cNvSpPr/>
      </dsp:nvSpPr>
      <dsp:spPr>
        <a:xfrm>
          <a:off x="0" y="72356"/>
          <a:ext cx="5141912" cy="100868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1. The ability to recognize a feeling as it happens</a:t>
          </a:r>
        </a:p>
      </dsp:txBody>
      <dsp:txXfrm>
        <a:off x="49240" y="121596"/>
        <a:ext cx="5043432" cy="910206"/>
      </dsp:txXfrm>
    </dsp:sp>
    <dsp:sp modelId="{C68B8386-33A9-4F47-9253-28C26C4D1FBB}">
      <dsp:nvSpPr>
        <dsp:cNvPr id="0" name=""/>
        <dsp:cNvSpPr/>
      </dsp:nvSpPr>
      <dsp:spPr>
        <a:xfrm>
          <a:off x="0" y="1135763"/>
          <a:ext cx="5141912" cy="1008686"/>
        </a:xfrm>
        <a:prstGeom prst="roundRect">
          <a:avLst/>
        </a:prstGeom>
        <a:solidFill>
          <a:schemeClr val="accent2">
            <a:hueOff val="476947"/>
            <a:satOff val="-10882"/>
            <a:lumOff val="402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2. To soothe oneself as to manage distress </a:t>
          </a:r>
        </a:p>
      </dsp:txBody>
      <dsp:txXfrm>
        <a:off x="49240" y="1185003"/>
        <a:ext cx="5043432" cy="910206"/>
      </dsp:txXfrm>
    </dsp:sp>
    <dsp:sp modelId="{8CE13652-C9AD-C44A-A10D-3C7250022F5B}">
      <dsp:nvSpPr>
        <dsp:cNvPr id="0" name=""/>
        <dsp:cNvSpPr/>
      </dsp:nvSpPr>
      <dsp:spPr>
        <a:xfrm>
          <a:off x="0" y="2199169"/>
          <a:ext cx="5141912" cy="1008686"/>
        </a:xfrm>
        <a:prstGeom prst="roundRect">
          <a:avLst/>
        </a:prstGeom>
        <a:solidFill>
          <a:schemeClr val="accent2">
            <a:hueOff val="953895"/>
            <a:satOff val="-21764"/>
            <a:lumOff val="803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3. To marshal emotions in the service of a goal</a:t>
          </a:r>
        </a:p>
      </dsp:txBody>
      <dsp:txXfrm>
        <a:off x="49240" y="2248409"/>
        <a:ext cx="5043432" cy="910206"/>
      </dsp:txXfrm>
    </dsp:sp>
    <dsp:sp modelId="{CB41AA96-A8A8-3941-B7C7-EF8D8AB3C03E}">
      <dsp:nvSpPr>
        <dsp:cNvPr id="0" name=""/>
        <dsp:cNvSpPr/>
      </dsp:nvSpPr>
      <dsp:spPr>
        <a:xfrm>
          <a:off x="0" y="3262575"/>
          <a:ext cx="5141912" cy="1008686"/>
        </a:xfrm>
        <a:prstGeom prst="roundRect">
          <a:avLst/>
        </a:prstGeom>
        <a:solidFill>
          <a:schemeClr val="accent2">
            <a:hueOff val="1430842"/>
            <a:satOff val="-32646"/>
            <a:lumOff val="1205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4. To empathize or attune to the subtle social signals that indicate what others need or want</a:t>
          </a:r>
        </a:p>
      </dsp:txBody>
      <dsp:txXfrm>
        <a:off x="49240" y="3311815"/>
        <a:ext cx="5043432" cy="910206"/>
      </dsp:txXfrm>
    </dsp:sp>
    <dsp:sp modelId="{9893F1EC-1045-944A-979F-36088FE25FF3}">
      <dsp:nvSpPr>
        <dsp:cNvPr id="0" name=""/>
        <dsp:cNvSpPr/>
      </dsp:nvSpPr>
      <dsp:spPr>
        <a:xfrm>
          <a:off x="0" y="4325981"/>
          <a:ext cx="5141912" cy="1008686"/>
        </a:xfrm>
        <a:prstGeom prst="roundRect">
          <a:avLst/>
        </a:prstGeom>
        <a:solidFill>
          <a:schemeClr val="accent2">
            <a:hueOff val="1907789"/>
            <a:satOff val="-43528"/>
            <a:lumOff val="1607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5. To manage emotions in others</a:t>
          </a:r>
        </a:p>
      </dsp:txBody>
      <dsp:txXfrm>
        <a:off x="49240" y="4375221"/>
        <a:ext cx="5043432" cy="91020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A3122A-BB81-2549-92FA-EA23B1DEA190}">
      <dsp:nvSpPr>
        <dsp:cNvPr id="0" name=""/>
        <dsp:cNvSpPr/>
      </dsp:nvSpPr>
      <dsp:spPr>
        <a:xfrm>
          <a:off x="1227" y="213139"/>
          <a:ext cx="4309690" cy="273665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0A4755D-D398-4446-985C-97EB205B1957}">
      <dsp:nvSpPr>
        <dsp:cNvPr id="0" name=""/>
        <dsp:cNvSpPr/>
      </dsp:nvSpPr>
      <dsp:spPr>
        <a:xfrm>
          <a:off x="480082" y="668051"/>
          <a:ext cx="4309690" cy="273665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“A tutor who implicitly embraces the ‘human dignity of all,’ part of which involves not shying away from emotional encounters, will cultivate the bond of trust that Frey contends undergirds the development of ‘cognitive processes,’ like reading and writing”</a:t>
          </a:r>
        </a:p>
      </dsp:txBody>
      <dsp:txXfrm>
        <a:off x="560236" y="748205"/>
        <a:ext cx="4149382" cy="2576345"/>
      </dsp:txXfrm>
    </dsp:sp>
    <dsp:sp modelId="{1C5B978A-26FD-2343-A0FD-7856123814B4}">
      <dsp:nvSpPr>
        <dsp:cNvPr id="0" name=""/>
        <dsp:cNvSpPr/>
      </dsp:nvSpPr>
      <dsp:spPr>
        <a:xfrm>
          <a:off x="5268627" y="213139"/>
          <a:ext cx="4309690" cy="273665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FB6230-2DB1-144D-8296-9EBF54CEE5C4}">
      <dsp:nvSpPr>
        <dsp:cNvPr id="0" name=""/>
        <dsp:cNvSpPr/>
      </dsp:nvSpPr>
      <dsp:spPr>
        <a:xfrm>
          <a:off x="5747481" y="668051"/>
          <a:ext cx="4309690" cy="273665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“Empathy is a constant desired awareness of what our learners are living and experiencing with as as they know it and feel it” </a:t>
          </a:r>
        </a:p>
      </dsp:txBody>
      <dsp:txXfrm>
        <a:off x="5827635" y="748205"/>
        <a:ext cx="4149382" cy="257634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3CAF09-0505-074B-A8BC-86C81F17139D}">
      <dsp:nvSpPr>
        <dsp:cNvPr id="0" name=""/>
        <dsp:cNvSpPr/>
      </dsp:nvSpPr>
      <dsp:spPr>
        <a:xfrm>
          <a:off x="581501" y="2044"/>
          <a:ext cx="2779811" cy="166788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Point out the writer’s success </a:t>
          </a:r>
        </a:p>
      </dsp:txBody>
      <dsp:txXfrm>
        <a:off x="581501" y="2044"/>
        <a:ext cx="2779811" cy="1667887"/>
      </dsp:txXfrm>
    </dsp:sp>
    <dsp:sp modelId="{F87BA5D2-5CBF-F945-8D09-4672C8ADC81B}">
      <dsp:nvSpPr>
        <dsp:cNvPr id="0" name=""/>
        <dsp:cNvSpPr/>
      </dsp:nvSpPr>
      <dsp:spPr>
        <a:xfrm>
          <a:off x="3639294" y="2044"/>
          <a:ext cx="2779811" cy="166788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Call attention to other role models or others who have struggles and prevailed</a:t>
          </a:r>
        </a:p>
      </dsp:txBody>
      <dsp:txXfrm>
        <a:off x="3639294" y="2044"/>
        <a:ext cx="2779811" cy="1667887"/>
      </dsp:txXfrm>
    </dsp:sp>
    <dsp:sp modelId="{5C52D39A-1CB7-B44D-A777-4F94D9E4A3AC}">
      <dsp:nvSpPr>
        <dsp:cNvPr id="0" name=""/>
        <dsp:cNvSpPr/>
      </dsp:nvSpPr>
      <dsp:spPr>
        <a:xfrm>
          <a:off x="6697087" y="2044"/>
          <a:ext cx="2779811" cy="166788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Counter disabling self-talk </a:t>
          </a:r>
        </a:p>
      </dsp:txBody>
      <dsp:txXfrm>
        <a:off x="6697087" y="2044"/>
        <a:ext cx="2779811" cy="1667887"/>
      </dsp:txXfrm>
    </dsp:sp>
    <dsp:sp modelId="{E8BEECD1-20C7-A048-99F2-B4240CDF0429}">
      <dsp:nvSpPr>
        <dsp:cNvPr id="0" name=""/>
        <dsp:cNvSpPr/>
      </dsp:nvSpPr>
      <dsp:spPr>
        <a:xfrm>
          <a:off x="581501" y="1947913"/>
          <a:ext cx="2779811" cy="166788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Encourage writers to take risks with their writing </a:t>
          </a:r>
        </a:p>
      </dsp:txBody>
      <dsp:txXfrm>
        <a:off x="581501" y="1947913"/>
        <a:ext cx="2779811" cy="1667887"/>
      </dsp:txXfrm>
    </dsp:sp>
    <dsp:sp modelId="{BC1B8779-3B01-B846-AE1F-5BED3935A350}">
      <dsp:nvSpPr>
        <dsp:cNvPr id="0" name=""/>
        <dsp:cNvSpPr/>
      </dsp:nvSpPr>
      <dsp:spPr>
        <a:xfrm>
          <a:off x="3639294" y="1947913"/>
          <a:ext cx="2779811" cy="166788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Sooth their fears and anxieties </a:t>
          </a:r>
        </a:p>
      </dsp:txBody>
      <dsp:txXfrm>
        <a:off x="3639294" y="1947913"/>
        <a:ext cx="2779811" cy="1667887"/>
      </dsp:txXfrm>
    </dsp:sp>
    <dsp:sp modelId="{D255130D-C12D-ED44-AFBB-77185689C7A0}">
      <dsp:nvSpPr>
        <dsp:cNvPr id="0" name=""/>
        <dsp:cNvSpPr/>
      </dsp:nvSpPr>
      <dsp:spPr>
        <a:xfrm>
          <a:off x="6697087" y="1947913"/>
          <a:ext cx="2779811" cy="166788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Teach writers the skills they need to succeed! </a:t>
          </a:r>
        </a:p>
      </dsp:txBody>
      <dsp:txXfrm>
        <a:off x="6697087" y="1947913"/>
        <a:ext cx="2779811" cy="166788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935675-CF6B-AF4B-A4AC-6AE0F0AFB843}">
      <dsp:nvSpPr>
        <dsp:cNvPr id="0" name=""/>
        <dsp:cNvSpPr/>
      </dsp:nvSpPr>
      <dsp:spPr>
        <a:xfrm>
          <a:off x="492124" y="0"/>
          <a:ext cx="5588000" cy="5588000"/>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B8F90F-8995-DE41-8065-476430FD67A6}">
      <dsp:nvSpPr>
        <dsp:cNvPr id="0" name=""/>
        <dsp:cNvSpPr/>
      </dsp:nvSpPr>
      <dsp:spPr>
        <a:xfrm>
          <a:off x="1022984" y="530859"/>
          <a:ext cx="2179320" cy="21793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“Many people just want to feel important and listened to” </a:t>
          </a:r>
        </a:p>
      </dsp:txBody>
      <dsp:txXfrm>
        <a:off x="1129370" y="637245"/>
        <a:ext cx="1966548" cy="1966548"/>
      </dsp:txXfrm>
    </dsp:sp>
    <dsp:sp modelId="{82688B04-D7E6-2346-82EE-4937F735B4FE}">
      <dsp:nvSpPr>
        <dsp:cNvPr id="0" name=""/>
        <dsp:cNvSpPr/>
      </dsp:nvSpPr>
      <dsp:spPr>
        <a:xfrm>
          <a:off x="3369945" y="530859"/>
          <a:ext cx="2179320" cy="2179320"/>
        </a:xfrm>
        <a:prstGeom prst="roundRect">
          <a:avLst/>
        </a:prstGeom>
        <a:solidFill>
          <a:schemeClr val="accent5">
            <a:hueOff val="-7107707"/>
            <a:satOff val="4040"/>
            <a:lumOff val="-333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Validating a persons’ feelings may help improve their attitude </a:t>
          </a:r>
        </a:p>
      </dsp:txBody>
      <dsp:txXfrm>
        <a:off x="3476331" y="637245"/>
        <a:ext cx="1966548" cy="1966548"/>
      </dsp:txXfrm>
    </dsp:sp>
    <dsp:sp modelId="{FE46966C-736C-D24E-B499-5AEE6803B7DF}">
      <dsp:nvSpPr>
        <dsp:cNvPr id="0" name=""/>
        <dsp:cNvSpPr/>
      </dsp:nvSpPr>
      <dsp:spPr>
        <a:xfrm>
          <a:off x="1022984" y="2877820"/>
          <a:ext cx="2179320" cy="2179320"/>
        </a:xfrm>
        <a:prstGeom prst="roundRect">
          <a:avLst/>
        </a:prstGeom>
        <a:solidFill>
          <a:schemeClr val="accent5">
            <a:hueOff val="-14215414"/>
            <a:satOff val="8079"/>
            <a:lumOff val="-666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Empathy builds trust </a:t>
          </a:r>
          <a:r>
            <a:rPr lang="en-US" sz="1700" kern="1200" dirty="0">
              <a:sym typeface="Wingdings" panose="05000000000000000000" pitchFamily="2" charset="2"/>
            </a:rPr>
            <a:t></a:t>
          </a:r>
          <a:r>
            <a:rPr lang="en-US" sz="1700" kern="1200" dirty="0"/>
            <a:t> empathy &amp; trust motivate learning </a:t>
          </a:r>
        </a:p>
      </dsp:txBody>
      <dsp:txXfrm>
        <a:off x="1129370" y="2984206"/>
        <a:ext cx="1966548" cy="1966548"/>
      </dsp:txXfrm>
    </dsp:sp>
    <dsp:sp modelId="{9664B677-4F6B-C940-9062-076977294240}">
      <dsp:nvSpPr>
        <dsp:cNvPr id="0" name=""/>
        <dsp:cNvSpPr/>
      </dsp:nvSpPr>
      <dsp:spPr>
        <a:xfrm>
          <a:off x="3369945" y="2877820"/>
          <a:ext cx="2179320" cy="2179320"/>
        </a:xfrm>
        <a:prstGeom prst="roundRect">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Tutors with genuine and accurate empathy can help to strengthen the writer’s self-efficacy or sense of agency </a:t>
          </a:r>
        </a:p>
      </dsp:txBody>
      <dsp:txXfrm>
        <a:off x="3476331" y="2984206"/>
        <a:ext cx="1966548" cy="196654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C4255A-69B3-7945-965E-356EF5A971C9}">
      <dsp:nvSpPr>
        <dsp:cNvPr id="0" name=""/>
        <dsp:cNvSpPr/>
      </dsp:nvSpPr>
      <dsp:spPr>
        <a:xfrm>
          <a:off x="0" y="42887"/>
          <a:ext cx="5141912" cy="172575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Are there exceptions to when tutors should practice empathy? If so, what are situations that could call for this? </a:t>
          </a:r>
        </a:p>
      </dsp:txBody>
      <dsp:txXfrm>
        <a:off x="84244" y="127131"/>
        <a:ext cx="4973424" cy="1557262"/>
      </dsp:txXfrm>
    </dsp:sp>
    <dsp:sp modelId="{85FDE51C-E387-C348-A60E-8AF3A25A5CCD}">
      <dsp:nvSpPr>
        <dsp:cNvPr id="0" name=""/>
        <dsp:cNvSpPr/>
      </dsp:nvSpPr>
      <dsp:spPr>
        <a:xfrm>
          <a:off x="0" y="1840637"/>
          <a:ext cx="5141912" cy="1725750"/>
        </a:xfrm>
        <a:prstGeom prst="roundRect">
          <a:avLst/>
        </a:prstGeom>
        <a:solidFill>
          <a:schemeClr val="accent2">
            <a:hueOff val="953895"/>
            <a:satOff val="-21764"/>
            <a:lumOff val="803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Do you feel that it is a tutor’s job to help students navigate their emotions in Writing Center appointments? </a:t>
          </a:r>
        </a:p>
      </dsp:txBody>
      <dsp:txXfrm>
        <a:off x="84244" y="1924881"/>
        <a:ext cx="4973424" cy="1557262"/>
      </dsp:txXfrm>
    </dsp:sp>
    <dsp:sp modelId="{F7A526C4-ED16-394C-B8BA-E644E4AD7731}">
      <dsp:nvSpPr>
        <dsp:cNvPr id="0" name=""/>
        <dsp:cNvSpPr/>
      </dsp:nvSpPr>
      <dsp:spPr>
        <a:xfrm>
          <a:off x="0" y="3638387"/>
          <a:ext cx="5141912" cy="1725750"/>
        </a:xfrm>
        <a:prstGeom prst="roundRect">
          <a:avLst/>
        </a:prstGeom>
        <a:solidFill>
          <a:schemeClr val="accent2">
            <a:hueOff val="1907789"/>
            <a:satOff val="-43528"/>
            <a:lumOff val="1607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How can we as tutors still be supportive and attentive to student’s emotions while we tutor online? </a:t>
          </a:r>
        </a:p>
      </dsp:txBody>
      <dsp:txXfrm>
        <a:off x="84244" y="3722631"/>
        <a:ext cx="4973424" cy="1557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BasicProcessNew">
  <dgm:title val="Basic Process New"/>
  <dgm:desc val=""/>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fact="0.15"/>
      <dgm:constr type="h" for="ch" forName="sibTrans" op="equ"/>
    </dgm:constrLst>
    <dgm:ruleLst>
      <dgm:rule type="h" for="ch" forName="sibTrans" val="6.75" fact="NaN" max="NaN"/>
      <dgm:rule type="w" for="ch" forName="sibTrans" val="8.75" fact="NaN" max="NaN"/>
    </dgm:ruleLst>
    <dgm:forEach name="nodesForEach" axis="ch" ptType="node">
      <dgm:layoutNode name="node">
        <dgm:varLst>
          <dgm:bulletEnabled val="1"/>
        </dgm:varLst>
        <dgm:alg type="tx"/>
        <dgm:shape xmlns:r="http://schemas.openxmlformats.org/officeDocument/2006/relationships" type="rect" r:blip="">
          <dgm:adjLst>
            <dgm:adj idx="1" val="0.1"/>
          </dgm:adjLst>
        </dgm:shape>
        <dgm:presOf axis="desOrSelf" ptType="node"/>
        <dgm:constrLst>
          <dgm:constr type="h" refType="w" fact="0.6"/>
          <dgm:constr type="lMarg" val="12"/>
          <dgm:constr type="rMarg" val="12"/>
          <dgm:constr type="tMarg" val="12"/>
          <dgm:constr type="bMarg" val="12"/>
        </dgm:constrLst>
        <dgm:ruleLst>
          <dgm:rule type="primFontSz" val="11" fact="NaN" max="NaN"/>
          <dgm:rule type="primFontSz" val="18" fact="NaN" max="NaN"/>
          <dgm:rule type="h" val="NaN" fact="1.5" max="NaN"/>
          <dgm:rule type="primFontSz" val="11" fact="NaN" max="NaN"/>
          <dgm:rule type="h" val="INF" fact="NaN" max="NaN"/>
        </dgm:ruleLst>
      </dgm:layoutNode>
      <dgm:forEach name="sibTransForEach" axis="followSib" ptType="sibTrans" cnt="1">
        <dgm:layoutNode name="sibTransSpacerBeforeConnector" styleLbl="node1">
          <dgm:alg type="sp"/>
          <dgm:shape xmlns:r="http://schemas.openxmlformats.org/officeDocument/2006/relationships" r:blip="">
            <dgm:adjLst/>
          </dgm:shape>
          <dgm:constrLst>
            <dgm:constr type="w" val="4.5"/>
          </dgm:constrLst>
          <dgm:presOf/>
          <dgm:ruleLst>
            <dgm:rule type="w" val="4.5" fact="NaN" max="NaN"/>
          </dgm:ruleLst>
        </dgm:layoutNode>
        <dgm:layoutNode name="sibTrans" styleLbl="node1">
          <dgm:alg type="sp"/>
          <dgm:shape xmlns:r="http://schemas.openxmlformats.org/officeDocument/2006/relationships" type="rightArrow" r:blip="">
            <dgm:adjLst>
              <dgm:adj idx="1" val="0.5"/>
            </dgm:adjLst>
          </dgm:shape>
          <dgm:presOf axis="self"/>
          <dgm:constrLst>
            <dgm:constr type="h" val="6.75"/>
          </dgm:constrLst>
          <dgm:ruleLst>
            <dgm:rule type="h" val="6.75" fact="NaN" max="NaN"/>
            <dgm:rule type="w" val="8.75" fact="NaN" max="NaN"/>
          </dgm:ruleLst>
        </dgm:layoutNode>
        <dgm:layoutNode name="sibTransSpacerAfterConnector">
          <dgm:alg type="sp"/>
          <dgm:shape xmlns:r="http://schemas.openxmlformats.org/officeDocument/2006/relationships" r:blip="">
            <dgm:adjLst/>
          </dgm:shape>
          <dgm:constrLst>
            <dgm:constr type="w" val="4.5"/>
          </dgm:constrLst>
          <dgm:presOf/>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7C48A6-1793-9844-9159-0EF34354512D}" type="datetimeFigureOut">
              <a:rPr lang="en-US" smtClean="0"/>
              <a:t>6/18/2021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3E986F-AE11-6141-BE13-BC3BF3795DFA}" type="slidenum">
              <a:rPr lang="en-US" smtClean="0"/>
              <a:t>‹#›</a:t>
            </a:fld>
            <a:endParaRPr lang="en-US"/>
          </a:p>
        </p:txBody>
      </p:sp>
    </p:spTree>
    <p:extLst>
      <p:ext uri="{BB962C8B-B14F-4D97-AF65-F5344CB8AC3E}">
        <p14:creationId xmlns:p14="http://schemas.microsoft.com/office/powerpoint/2010/main" val="3988395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Dealing with distraught writers is more complex when the writing touches on something personal. Students may write about a past trauma, religious uncertainties, family secrets, or questions of racial, gender, or cultural identity so we must be prepared to address the content of these more personal and emotional papers. As the author says, emotions can sometimes cloud ones judgment and rationality. By developing a clear goal for the session it can provide distance from the delicate subject matter which gives the tutor time to decide how to best support this student. This is a good template but remember that we must approach each emotional situation different as each student has their own emotional needs </a:t>
            </a:r>
          </a:p>
        </p:txBody>
      </p:sp>
      <p:sp>
        <p:nvSpPr>
          <p:cNvPr id="4" name="Slide Number Placeholder 3"/>
          <p:cNvSpPr>
            <a:spLocks noGrp="1"/>
          </p:cNvSpPr>
          <p:nvPr>
            <p:ph type="sldNum" sz="quarter" idx="5"/>
          </p:nvPr>
        </p:nvSpPr>
        <p:spPr/>
        <p:txBody>
          <a:bodyPr/>
          <a:lstStyle/>
          <a:p>
            <a:fld id="{C33E986F-AE11-6141-BE13-BC3BF3795DFA}" type="slidenum">
              <a:rPr lang="en-US" smtClean="0"/>
              <a:t>5</a:t>
            </a:fld>
            <a:endParaRPr lang="en-US"/>
          </a:p>
        </p:txBody>
      </p:sp>
    </p:spTree>
    <p:extLst>
      <p:ext uri="{BB962C8B-B14F-4D97-AF65-F5344CB8AC3E}">
        <p14:creationId xmlns:p14="http://schemas.microsoft.com/office/powerpoint/2010/main" val="1564753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section Mills discusses how comfortable someone has responding to someone crying may come down to gender. She says that women are more likely to cry in public and may also find it easier to react to someone else crying. So what do we do when confronted with a distraught person in a professional setting? If see a friend or roommate crying, we may give them a hug as we try and comfort them but what do we do in the Writing Center. If someone is crying it may be a response to stress and sometimes it is a good way to release tension before being able to work further. </a:t>
            </a:r>
          </a:p>
        </p:txBody>
      </p:sp>
      <p:sp>
        <p:nvSpPr>
          <p:cNvPr id="4" name="Slide Number Placeholder 3"/>
          <p:cNvSpPr>
            <a:spLocks noGrp="1"/>
          </p:cNvSpPr>
          <p:nvPr>
            <p:ph type="sldNum" sz="quarter" idx="5"/>
          </p:nvPr>
        </p:nvSpPr>
        <p:spPr/>
        <p:txBody>
          <a:bodyPr/>
          <a:lstStyle/>
          <a:p>
            <a:fld id="{C33E986F-AE11-6141-BE13-BC3BF3795DFA}" type="slidenum">
              <a:rPr lang="en-US" smtClean="0"/>
              <a:t>6</a:t>
            </a:fld>
            <a:endParaRPr lang="en-US"/>
          </a:p>
        </p:txBody>
      </p:sp>
    </p:spTree>
    <p:extLst>
      <p:ext uri="{BB962C8B-B14F-4D97-AF65-F5344CB8AC3E}">
        <p14:creationId xmlns:p14="http://schemas.microsoft.com/office/powerpoint/2010/main" val="3656795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In groups of two give ppl emotions that may be hard for tutors to respond to. Think about what what factors could be causing this student to be expressing these emotions and how you would best respond. Create a story – decide together why this student is feeling this emotion and how to respond Anger, stress, anxious </a:t>
            </a:r>
          </a:p>
        </p:txBody>
      </p:sp>
      <p:sp>
        <p:nvSpPr>
          <p:cNvPr id="4" name="Slide Number Placeholder 3"/>
          <p:cNvSpPr>
            <a:spLocks noGrp="1"/>
          </p:cNvSpPr>
          <p:nvPr>
            <p:ph type="sldNum" sz="quarter" idx="5"/>
          </p:nvPr>
        </p:nvSpPr>
        <p:spPr/>
        <p:txBody>
          <a:bodyPr/>
          <a:lstStyle/>
          <a:p>
            <a:fld id="{C33E986F-AE11-6141-BE13-BC3BF3795DFA}" type="slidenum">
              <a:rPr lang="en-US" smtClean="0"/>
              <a:t>7</a:t>
            </a:fld>
            <a:endParaRPr lang="en-US"/>
          </a:p>
        </p:txBody>
      </p:sp>
    </p:spTree>
    <p:extLst>
      <p:ext uri="{BB962C8B-B14F-4D97-AF65-F5344CB8AC3E}">
        <p14:creationId xmlns:p14="http://schemas.microsoft.com/office/powerpoint/2010/main" val="23022123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do when you have a student crossing their arms, sitting back, and disengaged from your comments and suggestions? Talking about students background will allow for tutor to give better comments. Apathetic = you do my paper for me. Emotionally upset = I cant stand to be criticized. </a:t>
            </a:r>
          </a:p>
        </p:txBody>
      </p:sp>
      <p:sp>
        <p:nvSpPr>
          <p:cNvPr id="4" name="Slide Number Placeholder 3"/>
          <p:cNvSpPr>
            <a:spLocks noGrp="1"/>
          </p:cNvSpPr>
          <p:nvPr>
            <p:ph type="sldNum" sz="quarter" idx="5"/>
          </p:nvPr>
        </p:nvSpPr>
        <p:spPr/>
        <p:txBody>
          <a:bodyPr/>
          <a:lstStyle/>
          <a:p>
            <a:fld id="{C33E986F-AE11-6141-BE13-BC3BF3795DFA}" type="slidenum">
              <a:rPr lang="en-US" smtClean="0"/>
              <a:t>9</a:t>
            </a:fld>
            <a:endParaRPr lang="en-US"/>
          </a:p>
        </p:txBody>
      </p:sp>
    </p:spTree>
    <p:extLst>
      <p:ext uri="{BB962C8B-B14F-4D97-AF65-F5344CB8AC3E}">
        <p14:creationId xmlns:p14="http://schemas.microsoft.com/office/powerpoint/2010/main" val="17432895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1 – maybe first gesture is to give them a tissue (shows you care). Point 2 – physical gesture can be lightly touching arm or a pat on the back but don’t hug </a:t>
            </a:r>
            <a:r>
              <a:rPr lang="en-US" dirty="0" err="1"/>
              <a:t>bc</a:t>
            </a:r>
            <a:r>
              <a:rPr lang="en-US" dirty="0"/>
              <a:t> you want to avoid being too intimate. </a:t>
            </a:r>
            <a:r>
              <a:rPr lang="en-US" dirty="0" err="1"/>
              <a:t>Wantto</a:t>
            </a:r>
            <a:r>
              <a:rPr lang="en-US" dirty="0"/>
              <a:t> combine empathy with certain distance. Point 4 – If you have lost control Infront of a professor or peer you can disclose this. Point 5 – suggest rescheduling or when the next writing step is appropriate for the student ending on a professional note. Point 6 – you can offer a distraught writer temporary help in getting through a rough patch, but you are not expected to solve their emotional problems </a:t>
            </a:r>
          </a:p>
        </p:txBody>
      </p:sp>
      <p:sp>
        <p:nvSpPr>
          <p:cNvPr id="4" name="Slide Number Placeholder 3"/>
          <p:cNvSpPr>
            <a:spLocks noGrp="1"/>
          </p:cNvSpPr>
          <p:nvPr>
            <p:ph type="sldNum" sz="quarter" idx="5"/>
          </p:nvPr>
        </p:nvSpPr>
        <p:spPr/>
        <p:txBody>
          <a:bodyPr/>
          <a:lstStyle/>
          <a:p>
            <a:fld id="{C33E986F-AE11-6141-BE13-BC3BF3795DFA}" type="slidenum">
              <a:rPr lang="en-US" smtClean="0"/>
              <a:t>10</a:t>
            </a:fld>
            <a:endParaRPr lang="en-US"/>
          </a:p>
        </p:txBody>
      </p:sp>
    </p:spTree>
    <p:extLst>
      <p:ext uri="{BB962C8B-B14F-4D97-AF65-F5344CB8AC3E}">
        <p14:creationId xmlns:p14="http://schemas.microsoft.com/office/powerpoint/2010/main" val="881389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Lape</a:t>
            </a:r>
            <a:r>
              <a:rPr lang="en-US" dirty="0"/>
              <a:t> discusses the importance of understanding emotional intelligence as many of her tutors have come to her saying that they felt like psychologists after their sessions. Some of these tutors have expressed concerns about how to deal with students who are revealing their vulnerabilities such as anxiety, low self-esteem, or lack confidence in their writing which is why it is just as important for tutors to be trained in emotional intelligence as it is to be trained is how to tutor students in writing. These are the 5 key aspects of emotional intelligence that </a:t>
            </a:r>
            <a:r>
              <a:rPr lang="en-US" dirty="0" err="1"/>
              <a:t>Lape</a:t>
            </a:r>
            <a:r>
              <a:rPr lang="en-US" dirty="0"/>
              <a:t> identifies. </a:t>
            </a:r>
          </a:p>
        </p:txBody>
      </p:sp>
      <p:sp>
        <p:nvSpPr>
          <p:cNvPr id="4" name="Slide Number Placeholder 3"/>
          <p:cNvSpPr>
            <a:spLocks noGrp="1"/>
          </p:cNvSpPr>
          <p:nvPr>
            <p:ph type="sldNum" sz="quarter" idx="5"/>
          </p:nvPr>
        </p:nvSpPr>
        <p:spPr/>
        <p:txBody>
          <a:bodyPr/>
          <a:lstStyle/>
          <a:p>
            <a:fld id="{C33E986F-AE11-6141-BE13-BC3BF3795DFA}" type="slidenum">
              <a:rPr lang="en-US" smtClean="0"/>
              <a:t>12</a:t>
            </a:fld>
            <a:endParaRPr lang="en-US"/>
          </a:p>
        </p:txBody>
      </p:sp>
    </p:spTree>
    <p:extLst>
      <p:ext uri="{BB962C8B-B14F-4D97-AF65-F5344CB8AC3E}">
        <p14:creationId xmlns:p14="http://schemas.microsoft.com/office/powerpoint/2010/main" val="40784203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having empathy we will be better tutors as we will be better able to attune to students emotions and therefore better identify their true needs. Therefore, empathy is necessary when tutoring all students, not just ones who are more emotional. </a:t>
            </a:r>
          </a:p>
        </p:txBody>
      </p:sp>
      <p:sp>
        <p:nvSpPr>
          <p:cNvPr id="4" name="Slide Number Placeholder 3"/>
          <p:cNvSpPr>
            <a:spLocks noGrp="1"/>
          </p:cNvSpPr>
          <p:nvPr>
            <p:ph type="sldNum" sz="quarter" idx="5"/>
          </p:nvPr>
        </p:nvSpPr>
        <p:spPr/>
        <p:txBody>
          <a:bodyPr/>
          <a:lstStyle/>
          <a:p>
            <a:fld id="{C33E986F-AE11-6141-BE13-BC3BF3795DFA}" type="slidenum">
              <a:rPr lang="en-US" smtClean="0"/>
              <a:t>13</a:t>
            </a:fld>
            <a:endParaRPr lang="en-US"/>
          </a:p>
        </p:txBody>
      </p:sp>
    </p:spTree>
    <p:extLst>
      <p:ext uri="{BB962C8B-B14F-4D97-AF65-F5344CB8AC3E}">
        <p14:creationId xmlns:p14="http://schemas.microsoft.com/office/powerpoint/2010/main" val="813591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Lape</a:t>
            </a:r>
            <a:r>
              <a:rPr lang="en-US" dirty="0"/>
              <a:t> identifies 3 steps that writing center directors can use to instill a pedagogy of empathy that tutors can employ with writers. This student is also sighing, tapping his fingers and the desk and feet on the floor. He tells the tutor that he wants him to fix his paper and when the tutor says that the writing center will not proofread the student leaves. What are some possible emotions that this student is feeling? Shame in receiving a D, defensiveness in having a stranger share his work, embarrassment, frustration. By being able to identify emotions is necessary for being able to communicate efficiently. </a:t>
            </a:r>
          </a:p>
        </p:txBody>
      </p:sp>
      <p:sp>
        <p:nvSpPr>
          <p:cNvPr id="4" name="Slide Number Placeholder 3"/>
          <p:cNvSpPr>
            <a:spLocks noGrp="1"/>
          </p:cNvSpPr>
          <p:nvPr>
            <p:ph type="sldNum" sz="quarter" idx="5"/>
          </p:nvPr>
        </p:nvSpPr>
        <p:spPr/>
        <p:txBody>
          <a:bodyPr/>
          <a:lstStyle/>
          <a:p>
            <a:fld id="{C33E986F-AE11-6141-BE13-BC3BF3795DFA}" type="slidenum">
              <a:rPr lang="en-US" smtClean="0"/>
              <a:t>14</a:t>
            </a:fld>
            <a:endParaRPr lang="en-US"/>
          </a:p>
        </p:txBody>
      </p:sp>
    </p:spTree>
    <p:extLst>
      <p:ext uri="{BB962C8B-B14F-4D97-AF65-F5344CB8AC3E}">
        <p14:creationId xmlns:p14="http://schemas.microsoft.com/office/powerpoint/2010/main" val="2701557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training tutors to allow students to set the agenda for their meeting helps tutors to identify students core message. By being able to listen for a students core message allows tutors to strategize on how to best intervene in the writer’s process. This then allows tutors to have empathetic responses and articulate the tutors understanding of what the student is communicating. For example, you can say “you feel blank because blank” Once the student confirms their feelings and their root causes the tutor can determine how to best support them. </a:t>
            </a:r>
          </a:p>
        </p:txBody>
      </p:sp>
      <p:sp>
        <p:nvSpPr>
          <p:cNvPr id="4" name="Slide Number Placeholder 3"/>
          <p:cNvSpPr>
            <a:spLocks noGrp="1"/>
          </p:cNvSpPr>
          <p:nvPr>
            <p:ph type="sldNum" sz="quarter" idx="5"/>
          </p:nvPr>
        </p:nvSpPr>
        <p:spPr/>
        <p:txBody>
          <a:bodyPr/>
          <a:lstStyle/>
          <a:p>
            <a:fld id="{C33E986F-AE11-6141-BE13-BC3BF3795DFA}" type="slidenum">
              <a:rPr lang="en-US" smtClean="0"/>
              <a:t>15</a:t>
            </a:fld>
            <a:endParaRPr lang="en-US"/>
          </a:p>
        </p:txBody>
      </p:sp>
    </p:spTree>
    <p:extLst>
      <p:ext uri="{BB962C8B-B14F-4D97-AF65-F5344CB8AC3E}">
        <p14:creationId xmlns:p14="http://schemas.microsoft.com/office/powerpoint/2010/main" val="3206553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 role play – give scenario – tearful student who cannot understand professors feedback, passive writer who cannot get started, the frustrated writer who has difficulty incorporating sources into the paper, first year student overwhelmed with the college workload, the student who will fair this class unless they get an A on this paper </a:t>
            </a:r>
          </a:p>
        </p:txBody>
      </p:sp>
      <p:sp>
        <p:nvSpPr>
          <p:cNvPr id="4" name="Slide Number Placeholder 3"/>
          <p:cNvSpPr>
            <a:spLocks noGrp="1"/>
          </p:cNvSpPr>
          <p:nvPr>
            <p:ph type="sldNum" sz="quarter" idx="5"/>
          </p:nvPr>
        </p:nvSpPr>
        <p:spPr/>
        <p:txBody>
          <a:bodyPr/>
          <a:lstStyle/>
          <a:p>
            <a:fld id="{C33E986F-AE11-6141-BE13-BC3BF3795DFA}" type="slidenum">
              <a:rPr lang="en-US" smtClean="0"/>
              <a:t>16</a:t>
            </a:fld>
            <a:endParaRPr lang="en-US"/>
          </a:p>
        </p:txBody>
      </p:sp>
    </p:spTree>
    <p:extLst>
      <p:ext uri="{BB962C8B-B14F-4D97-AF65-F5344CB8AC3E}">
        <p14:creationId xmlns:p14="http://schemas.microsoft.com/office/powerpoint/2010/main" val="20535082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some people may act difficult because they feel hopeless or powerless – they may just need to feel listened to and validated </a:t>
            </a:r>
          </a:p>
        </p:txBody>
      </p:sp>
      <p:sp>
        <p:nvSpPr>
          <p:cNvPr id="4" name="Slide Number Placeholder 3"/>
          <p:cNvSpPr>
            <a:spLocks noGrp="1"/>
          </p:cNvSpPr>
          <p:nvPr>
            <p:ph type="sldNum" sz="quarter" idx="5"/>
          </p:nvPr>
        </p:nvSpPr>
        <p:spPr/>
        <p:txBody>
          <a:bodyPr/>
          <a:lstStyle/>
          <a:p>
            <a:fld id="{C33E986F-AE11-6141-BE13-BC3BF3795DFA}" type="slidenum">
              <a:rPr lang="en-US" smtClean="0"/>
              <a:t>18</a:t>
            </a:fld>
            <a:endParaRPr lang="en-US"/>
          </a:p>
        </p:txBody>
      </p:sp>
    </p:spTree>
    <p:extLst>
      <p:ext uri="{BB962C8B-B14F-4D97-AF65-F5344CB8AC3E}">
        <p14:creationId xmlns:p14="http://schemas.microsoft.com/office/powerpoint/2010/main" val="12996187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want to end with this quote from the first article by </a:t>
            </a:r>
            <a:r>
              <a:rPr lang="en-US" sz="1200" dirty="0">
                <a:blipFill dpi="0" rotWithShape="1">
                  <a:blip r:embed="rId3"/>
                  <a:srcRect/>
                  <a:tile tx="6350" ty="-127000" sx="65000" sy="64000" flip="none" algn="tl"/>
                </a:blipFill>
              </a:rPr>
              <a:t>Gayla Mills</a:t>
            </a:r>
            <a:endParaRPr lang="en-US" sz="1200" dirty="0"/>
          </a:p>
          <a:p>
            <a:endParaRPr lang="en-US" dirty="0"/>
          </a:p>
        </p:txBody>
      </p:sp>
      <p:sp>
        <p:nvSpPr>
          <p:cNvPr id="4" name="Slide Number Placeholder 3"/>
          <p:cNvSpPr>
            <a:spLocks noGrp="1"/>
          </p:cNvSpPr>
          <p:nvPr>
            <p:ph type="sldNum" sz="quarter" idx="5"/>
          </p:nvPr>
        </p:nvSpPr>
        <p:spPr/>
        <p:txBody>
          <a:bodyPr/>
          <a:lstStyle/>
          <a:p>
            <a:fld id="{C33E986F-AE11-6141-BE13-BC3BF3795DFA}" type="slidenum">
              <a:rPr lang="en-US" smtClean="0"/>
              <a:t>19</a:t>
            </a:fld>
            <a:endParaRPr lang="en-US"/>
          </a:p>
        </p:txBody>
      </p:sp>
    </p:spTree>
    <p:extLst>
      <p:ext uri="{BB962C8B-B14F-4D97-AF65-F5344CB8AC3E}">
        <p14:creationId xmlns:p14="http://schemas.microsoft.com/office/powerpoint/2010/main" val="9615177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There are times when empathizing can put a strain on tutors such as if a student has written some form of hate speech. There are also times when a tutor must refer students to the counseling center because the tutor is not appropriately trained to respond to certain situations such as threatening to harm themselves and others (rare these things would happen) </a:t>
            </a:r>
          </a:p>
        </p:txBody>
      </p:sp>
      <p:sp>
        <p:nvSpPr>
          <p:cNvPr id="4" name="Slide Number Placeholder 3"/>
          <p:cNvSpPr>
            <a:spLocks noGrp="1"/>
          </p:cNvSpPr>
          <p:nvPr>
            <p:ph type="sldNum" sz="quarter" idx="5"/>
          </p:nvPr>
        </p:nvSpPr>
        <p:spPr/>
        <p:txBody>
          <a:bodyPr/>
          <a:lstStyle/>
          <a:p>
            <a:fld id="{C33E986F-AE11-6141-BE13-BC3BF3795DFA}" type="slidenum">
              <a:rPr lang="en-US" smtClean="0"/>
              <a:t>20</a:t>
            </a:fld>
            <a:endParaRPr lang="en-US"/>
          </a:p>
        </p:txBody>
      </p:sp>
    </p:spTree>
    <p:extLst>
      <p:ext uri="{BB962C8B-B14F-4D97-AF65-F5344CB8AC3E}">
        <p14:creationId xmlns:p14="http://schemas.microsoft.com/office/powerpoint/2010/main" val="3607910913"/>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A70F276-1833-4A75-9C1D-A56E2295A68D}" type="datetimeFigureOut">
              <a:rPr lang="en-US" smtClean="0"/>
              <a:t>6/18/2021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28844951-7827-47D4-8276-7DDE1FA7D85A}" type="slidenum">
              <a:rPr lang="en-US" smtClean="0"/>
              <a:t>‹#›</a:t>
            </a:fld>
            <a:endParaRPr lang="en-US"/>
          </a:p>
        </p:txBody>
      </p:sp>
    </p:spTree>
    <p:extLst>
      <p:ext uri="{BB962C8B-B14F-4D97-AF65-F5344CB8AC3E}">
        <p14:creationId xmlns:p14="http://schemas.microsoft.com/office/powerpoint/2010/main" val="3515160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70F276-1833-4A75-9C1D-A56E2295A68D}" type="datetimeFigureOut">
              <a:rPr lang="en-US" smtClean="0"/>
              <a:t>6/18/2021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4199445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AA70F276-1833-4A75-9C1D-A56E2295A68D}" type="datetimeFigureOut">
              <a:rPr lang="en-US" smtClean="0"/>
              <a:t>6/18/2021</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28844951-7827-47D4-8276-7DDE1FA7D85A}" type="slidenum">
              <a:rPr lang="en-US" smtClean="0"/>
              <a:t>‹#›</a:t>
            </a:fld>
            <a:endParaRPr lang="en-US"/>
          </a:p>
        </p:txBody>
      </p:sp>
    </p:spTree>
    <p:extLst>
      <p:ext uri="{BB962C8B-B14F-4D97-AF65-F5344CB8AC3E}">
        <p14:creationId xmlns:p14="http://schemas.microsoft.com/office/powerpoint/2010/main" val="1409729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A70F276-1833-4A75-9C1D-A56E2295A68D}" type="datetimeFigureOut">
              <a:rPr lang="en-US" smtClean="0"/>
              <a:t>6/18/2021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409734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A70F276-1833-4A75-9C1D-A56E2295A68D}" type="datetimeFigureOut">
              <a:rPr lang="en-US" smtClean="0"/>
              <a:t>6/18/2021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844951-7827-47D4-8276-7DDE1FA7D85A}"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90274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A70F276-1833-4A75-9C1D-A56E2295A68D}" type="datetimeFigureOut">
              <a:rPr lang="en-US" smtClean="0"/>
              <a:t>6/18/2021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844951-7827-47D4-8276-7DDE1FA7D85A}" type="slidenum">
              <a:rPr lang="en-US" smtClean="0"/>
              <a:t>‹#›</a:t>
            </a:fld>
            <a:endParaRPr lang="en-US"/>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86206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70F276-1833-4A75-9C1D-A56E2295A68D}" type="datetimeFigureOut">
              <a:rPr lang="en-US" smtClean="0"/>
              <a:t>6/18/2021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690651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70F276-1833-4A75-9C1D-A56E2295A68D}" type="datetimeFigureOut">
              <a:rPr lang="en-US" smtClean="0"/>
              <a:t>6/18/2021</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618893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70F276-1833-4A75-9C1D-A56E2295A68D}" type="datetimeFigureOut">
              <a:rPr lang="en-US" smtClean="0"/>
              <a:t>6/18/2021</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336518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70F276-1833-4A75-9C1D-A56E2295A68D}" type="datetimeFigureOut">
              <a:rPr lang="en-US" smtClean="0"/>
              <a:t>6/18/2021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858223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70F276-1833-4A75-9C1D-A56E2295A68D}" type="datetimeFigureOut">
              <a:rPr lang="en-US" smtClean="0"/>
              <a:t>6/18/2021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78716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AA70F276-1833-4A75-9C1D-A56E2295A68D}" type="datetimeFigureOut">
              <a:rPr lang="en-US" smtClean="0"/>
              <a:pPr/>
              <a:t>6/18/2021</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solidFill>
                <a:srgbClr val="FFFFFF"/>
              </a:solidFill>
            </a:endParaRPr>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28844951-7827-47D4-8276-7DDE1FA7D85A}" type="slidenum">
              <a:rPr lang="en-US" smtClean="0"/>
              <a:pPr/>
              <a:t>‹#›</a:t>
            </a:fld>
            <a:endParaRPr lang="en-US"/>
          </a:p>
        </p:txBody>
      </p:sp>
    </p:spTree>
    <p:extLst>
      <p:ext uri="{BB962C8B-B14F-4D97-AF65-F5344CB8AC3E}">
        <p14:creationId xmlns:p14="http://schemas.microsoft.com/office/powerpoint/2010/main" val="3265900277"/>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png"/><Relationship Id="rId4" Type="http://schemas.microsoft.com/office/2007/relationships/hdphoto" Target="../media/hdphoto2.wdp"/></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07/relationships/hdphoto" Target="../media/hdphoto2.wdp"/><Relationship Id="rId7" Type="http://schemas.openxmlformats.org/officeDocument/2006/relationships/diagramColors" Target="../diagrams/colors1.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4.png"/><Relationship Id="rId7" Type="http://schemas.openxmlformats.org/officeDocument/2006/relationships/diagramLayout" Target="../diagrams/layout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2.png"/><Relationship Id="rId10" Type="http://schemas.microsoft.com/office/2007/relationships/diagramDrawing" Target="../diagrams/drawing2.xml"/><Relationship Id="rId4" Type="http://schemas.microsoft.com/office/2007/relationships/hdphoto" Target="../media/hdphoto2.wdp"/><Relationship Id="rId9" Type="http://schemas.openxmlformats.org/officeDocument/2006/relationships/diagramColors" Target="../diagrams/colors2.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4.png"/><Relationship Id="rId7" Type="http://schemas.openxmlformats.org/officeDocument/2006/relationships/diagramQuickStyle" Target="../diagrams/quickStyle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microsoft.com/office/2007/relationships/hdphoto" Target="../media/hdphoto2.wdp"/><Relationship Id="rId9" Type="http://schemas.microsoft.com/office/2007/relationships/diagramDrawing" Target="../diagrams/drawing3.xml"/></Relationships>
</file>

<file path=ppt/slides/_rels/slide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8" Type="http://schemas.microsoft.com/office/2007/relationships/diagramDrawing" Target="../diagrams/drawing4.xml"/><Relationship Id="rId3" Type="http://schemas.microsoft.com/office/2007/relationships/hdphoto" Target="../media/hdphoto2.wdp"/><Relationship Id="rId7" Type="http://schemas.openxmlformats.org/officeDocument/2006/relationships/diagramColors" Target="../diagrams/colors4.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4.png"/><Relationship Id="rId7" Type="http://schemas.openxmlformats.org/officeDocument/2006/relationships/diagramQuickStyle" Target="../diagrams/quickStyle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4" Type="http://schemas.microsoft.com/office/2007/relationships/hdphoto" Target="../media/hdphoto2.wdp"/><Relationship Id="rId9" Type="http://schemas.microsoft.com/office/2007/relationships/diagramDrawing" Target="../diagrams/drawing5.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4.png"/><Relationship Id="rId7" Type="http://schemas.openxmlformats.org/officeDocument/2006/relationships/diagramQuickStyle" Target="../diagrams/quickStyle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4" Type="http://schemas.microsoft.com/office/2007/relationships/hdphoto" Target="../media/hdphoto2.wdp"/><Relationship Id="rId9" Type="http://schemas.microsoft.com/office/2007/relationships/diagramDrawing" Target="../diagrams/drawing6.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image" Target="../media/image7.png"/><Relationship Id="rId7" Type="http://schemas.openxmlformats.org/officeDocument/2006/relationships/diagramData" Target="../diagrams/data7.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2.wdp"/><Relationship Id="rId11" Type="http://schemas.microsoft.com/office/2007/relationships/diagramDrawing" Target="../diagrams/drawing7.xml"/><Relationship Id="rId5" Type="http://schemas.openxmlformats.org/officeDocument/2006/relationships/image" Target="../media/image4.png"/><Relationship Id="rId10" Type="http://schemas.openxmlformats.org/officeDocument/2006/relationships/diagramColors" Target="../diagrams/colors7.xml"/><Relationship Id="rId4" Type="http://schemas.microsoft.com/office/2007/relationships/hdphoto" Target="../media/hdphoto3.wdp"/><Relationship Id="rId9"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4.png"/><Relationship Id="rId7" Type="http://schemas.openxmlformats.org/officeDocument/2006/relationships/diagramQuickStyle" Target="../diagrams/quickStyle8.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microsoft.com/office/2007/relationships/hdphoto" Target="../media/hdphoto2.wdp"/><Relationship Id="rId9" Type="http://schemas.microsoft.com/office/2007/relationships/diagramDrawing" Target="../diagrams/drawing8.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8" Type="http://schemas.microsoft.com/office/2007/relationships/diagramDrawing" Target="../diagrams/drawing9.xml"/><Relationship Id="rId3" Type="http://schemas.microsoft.com/office/2007/relationships/hdphoto" Target="../media/hdphoto2.wdp"/><Relationship Id="rId7" Type="http://schemas.openxmlformats.org/officeDocument/2006/relationships/diagramColors" Target="../diagrams/colors9.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18.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4.png"/><Relationship Id="rId7" Type="http://schemas.openxmlformats.org/officeDocument/2006/relationships/diagramLayout" Target="../diagrams/layout10.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10.xml"/><Relationship Id="rId5" Type="http://schemas.openxmlformats.org/officeDocument/2006/relationships/image" Target="../media/image2.png"/><Relationship Id="rId10" Type="http://schemas.microsoft.com/office/2007/relationships/diagramDrawing" Target="../diagrams/drawing10.xml"/><Relationship Id="rId4" Type="http://schemas.microsoft.com/office/2007/relationships/hdphoto" Target="../media/hdphoto2.wdp"/><Relationship Id="rId9" Type="http://schemas.openxmlformats.org/officeDocument/2006/relationships/diagramColors" Target="../diagrams/colors10.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image" Target="../media/image7.png"/><Relationship Id="rId7" Type="http://schemas.openxmlformats.org/officeDocument/2006/relationships/diagramData" Target="../diagrams/data1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microsoft.com/office/2007/relationships/hdphoto" Target="../media/hdphoto2.wdp"/><Relationship Id="rId11" Type="http://schemas.microsoft.com/office/2007/relationships/diagramDrawing" Target="../diagrams/drawing11.xml"/><Relationship Id="rId5" Type="http://schemas.openxmlformats.org/officeDocument/2006/relationships/image" Target="../media/image4.png"/><Relationship Id="rId10" Type="http://schemas.openxmlformats.org/officeDocument/2006/relationships/diagramColors" Target="../diagrams/colors11.xml"/><Relationship Id="rId4" Type="http://schemas.microsoft.com/office/2007/relationships/hdphoto" Target="../media/hdphoto3.wdp"/><Relationship Id="rId9" Type="http://schemas.openxmlformats.org/officeDocument/2006/relationships/diagramQuickStyle" Target="../diagrams/quickStyle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5C28659E-412C-4600-B45E-BAE370BC2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3" descr="A blurry image of a person&#10;&#10;Description automatically generated">
            <a:extLst>
              <a:ext uri="{FF2B5EF4-FFF2-40B4-BE49-F238E27FC236}">
                <a16:creationId xmlns:a16="http://schemas.microsoft.com/office/drawing/2014/main" id="{F3734BF3-D01B-422B-9FBA-7946731EA887}"/>
              </a:ext>
            </a:extLst>
          </p:cNvPr>
          <p:cNvPicPr>
            <a:picLocks noChangeAspect="1"/>
          </p:cNvPicPr>
          <p:nvPr/>
        </p:nvPicPr>
        <p:blipFill rotWithShape="1">
          <a:blip r:embed="rId2"/>
          <a:srcRect t="23391" r="9091"/>
          <a:stretch/>
        </p:blipFill>
        <p:spPr>
          <a:xfrm>
            <a:off x="2" y="10"/>
            <a:ext cx="12191695" cy="6857990"/>
          </a:xfrm>
          <a:prstGeom prst="rect">
            <a:avLst/>
          </a:prstGeom>
        </p:spPr>
      </p:pic>
      <p:sp>
        <p:nvSpPr>
          <p:cNvPr id="49" name="Rectangle 48">
            <a:extLst>
              <a:ext uri="{FF2B5EF4-FFF2-40B4-BE49-F238E27FC236}">
                <a16:creationId xmlns:a16="http://schemas.microsoft.com/office/drawing/2014/main" id="{55BE2824-A619-43D4-8CEE-814E76EACE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blipFill dpi="0" rotWithShape="1">
            <a:blip r:embed="rId3">
              <a:alphaModFix amt="17000"/>
              <a:duotone>
                <a:schemeClr val="accent1">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a:tile tx="0" ty="-254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7F757314-8028-429F-A691-15514DF11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2531684"/>
            <a:ext cx="10222992"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CCFB0F09-9A6D-4393-94DE-D19BB32FF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2669517"/>
            <a:ext cx="10222992" cy="2743200"/>
          </a:xfrm>
          <a:prstGeom prst="rect">
            <a:avLst/>
          </a:prstGeom>
          <a:blipFill dpi="0" rotWithShape="1">
            <a:blip r:embed="rId5">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C1A8FF86-3729-44D9-9029-E0816A7E24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484434"/>
            <a:ext cx="10222992"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7" name="Group 56">
            <a:extLst>
              <a:ext uri="{FF2B5EF4-FFF2-40B4-BE49-F238E27FC236}">
                <a16:creationId xmlns:a16="http://schemas.microsoft.com/office/drawing/2014/main" id="{A924F705-30C0-4ED8-9364-62609FAD44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5253661"/>
            <a:ext cx="1080904" cy="1080902"/>
            <a:chOff x="9685338" y="4460675"/>
            <a:chExt cx="1080904" cy="1080902"/>
          </a:xfrm>
        </p:grpSpPr>
        <p:sp>
          <p:nvSpPr>
            <p:cNvPr id="58" name="Oval 57">
              <a:extLst>
                <a:ext uri="{FF2B5EF4-FFF2-40B4-BE49-F238E27FC236}">
                  <a16:creationId xmlns:a16="http://schemas.microsoft.com/office/drawing/2014/main" id="{2011EC6B-5921-4E83-802A-C8EDBFF944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6">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59" name="Oval 58">
              <a:extLst>
                <a:ext uri="{FF2B5EF4-FFF2-40B4-BE49-F238E27FC236}">
                  <a16:creationId xmlns:a16="http://schemas.microsoft.com/office/drawing/2014/main" id="{A6591F3A-6CC6-475E-B681-19B2E17DCC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a:extLst>
              <a:ext uri="{FF2B5EF4-FFF2-40B4-BE49-F238E27FC236}">
                <a16:creationId xmlns:a16="http://schemas.microsoft.com/office/drawing/2014/main" id="{E9883150-3D48-8347-B41C-6EB651459E33}"/>
              </a:ext>
            </a:extLst>
          </p:cNvPr>
          <p:cNvSpPr>
            <a:spLocks noGrp="1"/>
          </p:cNvSpPr>
          <p:nvPr>
            <p:ph type="ctrTitle"/>
          </p:nvPr>
        </p:nvSpPr>
        <p:spPr>
          <a:xfrm>
            <a:off x="1051560" y="2612367"/>
            <a:ext cx="9966960" cy="3017156"/>
          </a:xfrm>
        </p:spPr>
        <p:txBody>
          <a:bodyPr>
            <a:normAutofit/>
          </a:bodyPr>
          <a:lstStyle/>
          <a:p>
            <a:r>
              <a:rPr lang="en-US" sz="5300" dirty="0"/>
              <a:t>Preparing for Emotional Sessions &amp; Training Tutors In Emotional Intelligence: Toward A Pedagogy Of Empathy</a:t>
            </a:r>
          </a:p>
        </p:txBody>
      </p:sp>
      <p:sp>
        <p:nvSpPr>
          <p:cNvPr id="3" name="Subtitle 2">
            <a:extLst>
              <a:ext uri="{FF2B5EF4-FFF2-40B4-BE49-F238E27FC236}">
                <a16:creationId xmlns:a16="http://schemas.microsoft.com/office/drawing/2014/main" id="{3F4755FB-F927-BF4D-B557-72BAF8B875E2}"/>
              </a:ext>
            </a:extLst>
          </p:cNvPr>
          <p:cNvSpPr>
            <a:spLocks noGrp="1"/>
          </p:cNvSpPr>
          <p:nvPr>
            <p:ph type="subTitle" idx="1"/>
          </p:nvPr>
        </p:nvSpPr>
        <p:spPr>
          <a:xfrm>
            <a:off x="1069848" y="5565117"/>
            <a:ext cx="7891272" cy="620015"/>
          </a:xfrm>
          <a:ln>
            <a:noFill/>
          </a:ln>
        </p:spPr>
        <p:txBody>
          <a:bodyPr>
            <a:normAutofit/>
          </a:bodyPr>
          <a:lstStyle/>
          <a:p>
            <a:r>
              <a:rPr lang="en-US" dirty="0"/>
              <a:t>Julia Greenbaum </a:t>
            </a:r>
          </a:p>
        </p:txBody>
      </p:sp>
    </p:spTree>
    <p:extLst>
      <p:ext uri="{BB962C8B-B14F-4D97-AF65-F5344CB8AC3E}">
        <p14:creationId xmlns:p14="http://schemas.microsoft.com/office/powerpoint/2010/main" val="457263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Rectangle 34">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7" name="Group 36">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38" name="Oval 37">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39" name="Oval 38">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41" name="Rectangle 40">
            <a:extLst>
              <a:ext uri="{FF2B5EF4-FFF2-40B4-BE49-F238E27FC236}">
                <a16:creationId xmlns:a16="http://schemas.microsoft.com/office/drawing/2014/main" id="{C3D25154-9EF7-4C33-9AAC-7B3BE089FE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Title 4">
            <a:extLst>
              <a:ext uri="{FF2B5EF4-FFF2-40B4-BE49-F238E27FC236}">
                <a16:creationId xmlns:a16="http://schemas.microsoft.com/office/drawing/2014/main" id="{B9995BC1-3F0C-CA44-871A-F5783CDC822C}"/>
              </a:ext>
            </a:extLst>
          </p:cNvPr>
          <p:cNvSpPr>
            <a:spLocks noGrp="1"/>
          </p:cNvSpPr>
          <p:nvPr>
            <p:ph type="title"/>
          </p:nvPr>
        </p:nvSpPr>
        <p:spPr>
          <a:xfrm>
            <a:off x="1051560" y="643468"/>
            <a:ext cx="9966960" cy="3592432"/>
          </a:xfrm>
        </p:spPr>
        <p:txBody>
          <a:bodyPr vert="horz" lIns="91440" tIns="45720" rIns="91440" bIns="45720" rtlCol="0" anchor="ctr">
            <a:normAutofit/>
          </a:bodyPr>
          <a:lstStyle/>
          <a:p>
            <a:pPr>
              <a:lnSpc>
                <a:spcPct val="80000"/>
              </a:lnSpc>
            </a:pPr>
            <a:r>
              <a:rPr lang="en-US" sz="6700" dirty="0">
                <a:blipFill dpi="0" rotWithShape="1">
                  <a:blip r:embed="rId4"/>
                  <a:srcRect/>
                  <a:tile tx="6350" ty="-127000" sx="65000" sy="64000" flip="none" algn="tl"/>
                </a:blipFill>
              </a:rPr>
              <a:t>“We can’t respond perfectly to every emotional situation, but we can mentally prepare” </a:t>
            </a:r>
            <a:r>
              <a:rPr lang="en-US" sz="2400" dirty="0">
                <a:blipFill dpi="0" rotWithShape="1">
                  <a:blip r:embed="rId4"/>
                  <a:srcRect/>
                  <a:tile tx="6350" ty="-127000" sx="65000" sy="64000" flip="none" algn="tl"/>
                </a:blipFill>
              </a:rPr>
              <a:t>– Gayla Mills</a:t>
            </a:r>
          </a:p>
        </p:txBody>
      </p:sp>
      <p:sp>
        <p:nvSpPr>
          <p:cNvPr id="43" name="Rectangle 42">
            <a:extLst>
              <a:ext uri="{FF2B5EF4-FFF2-40B4-BE49-F238E27FC236}">
                <a16:creationId xmlns:a16="http://schemas.microsoft.com/office/drawing/2014/main" id="{1604E8C0-C927-4C06-A96A-BF3323BA7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12192000" cy="2295831"/>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 name="Group 44">
            <a:extLst>
              <a:ext uri="{FF2B5EF4-FFF2-40B4-BE49-F238E27FC236}">
                <a16:creationId xmlns:a16="http://schemas.microsoft.com/office/drawing/2014/main" id="{9DCECFD5-4C30-4892-9FF0-540E17955A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5590" y="5111496"/>
            <a:ext cx="1080904" cy="1080902"/>
            <a:chOff x="10245590" y="5111496"/>
            <a:chExt cx="1080904" cy="1080902"/>
          </a:xfrm>
        </p:grpSpPr>
        <p:sp>
          <p:nvSpPr>
            <p:cNvPr id="46" name="Oval 45">
              <a:extLst>
                <a:ext uri="{FF2B5EF4-FFF2-40B4-BE49-F238E27FC236}">
                  <a16:creationId xmlns:a16="http://schemas.microsoft.com/office/drawing/2014/main" id="{95C67F70-EAFE-425C-8422-591620A96D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5590" y="5111496"/>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47" name="Oval 46">
              <a:extLst>
                <a:ext uri="{FF2B5EF4-FFF2-40B4-BE49-F238E27FC236}">
                  <a16:creationId xmlns:a16="http://schemas.microsoft.com/office/drawing/2014/main" id="{D47FA16B-C217-4D91-84EA-5B0846BDDA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53681" y="5219586"/>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58494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6E99B-BBEF-8147-8EBA-F23833E62421}"/>
              </a:ext>
            </a:extLst>
          </p:cNvPr>
          <p:cNvSpPr>
            <a:spLocks noGrp="1"/>
          </p:cNvSpPr>
          <p:nvPr>
            <p:ph type="ctrTitle"/>
          </p:nvPr>
        </p:nvSpPr>
        <p:spPr/>
        <p:txBody>
          <a:bodyPr vert="horz" lIns="91440" tIns="45720" rIns="91440" bIns="45720" rtlCol="0" anchor="ctr">
            <a:normAutofit/>
          </a:bodyPr>
          <a:lstStyle/>
          <a:p>
            <a:pPr algn="ctr">
              <a:lnSpc>
                <a:spcPct val="80000"/>
              </a:lnSpc>
            </a:pPr>
            <a:r>
              <a:rPr lang="en-US" sz="8900" dirty="0">
                <a:blipFill dpi="0" rotWithShape="1">
                  <a:blip r:embed="rId2"/>
                  <a:srcRect/>
                  <a:tile tx="6350" ty="-127000" sx="65000" sy="64000" flip="none" algn="tl"/>
                </a:blipFill>
              </a:rPr>
              <a:t>Preparing for emotional sessions</a:t>
            </a:r>
            <a:br>
              <a:rPr lang="en-US" sz="8900" dirty="0">
                <a:blipFill dpi="0" rotWithShape="1">
                  <a:blip r:embed="rId2"/>
                  <a:srcRect/>
                  <a:tile tx="6350" ty="-127000" sx="65000" sy="64000" flip="none" algn="tl"/>
                </a:blipFill>
              </a:rPr>
            </a:br>
            <a:r>
              <a:rPr lang="en-US" sz="4800" dirty="0">
                <a:blipFill dpi="0" rotWithShape="1">
                  <a:blip r:embed="rId2"/>
                  <a:srcRect/>
                  <a:tile tx="6350" ty="-127000" sx="65000" sy="64000" flip="none" algn="tl"/>
                </a:blipFill>
              </a:rPr>
              <a:t> </a:t>
            </a:r>
          </a:p>
        </p:txBody>
      </p:sp>
      <p:sp>
        <p:nvSpPr>
          <p:cNvPr id="4" name="Subtitle 3">
            <a:extLst>
              <a:ext uri="{FF2B5EF4-FFF2-40B4-BE49-F238E27FC236}">
                <a16:creationId xmlns:a16="http://schemas.microsoft.com/office/drawing/2014/main" id="{E5A65247-640C-6C46-B491-9CD6B82AAA74}"/>
              </a:ext>
            </a:extLst>
          </p:cNvPr>
          <p:cNvSpPr>
            <a:spLocks noGrp="1"/>
          </p:cNvSpPr>
          <p:nvPr>
            <p:ph type="subTitle" idx="1"/>
          </p:nvPr>
        </p:nvSpPr>
        <p:spPr/>
        <p:txBody>
          <a:bodyPr>
            <a:normAutofit/>
          </a:bodyPr>
          <a:lstStyle/>
          <a:p>
            <a:r>
              <a:rPr lang="en-US" sz="3600" dirty="0">
                <a:blipFill dpi="0" rotWithShape="1">
                  <a:blip r:embed="rId2"/>
                  <a:srcRect/>
                  <a:tile tx="6350" ty="-127000" sx="65000" sy="64000" flip="none" algn="tl"/>
                </a:blipFill>
              </a:rPr>
              <a:t>Gayla Mills</a:t>
            </a:r>
            <a:endParaRPr lang="en-US" sz="3600" dirty="0"/>
          </a:p>
        </p:txBody>
      </p:sp>
    </p:spTree>
    <p:extLst>
      <p:ext uri="{BB962C8B-B14F-4D97-AF65-F5344CB8AC3E}">
        <p14:creationId xmlns:p14="http://schemas.microsoft.com/office/powerpoint/2010/main" val="13683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B8F15AE3-A549-4E9C-A62A-C6256C1EEF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1789832D-7426-4DC3-9DFD-E3E3BB473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653241"/>
            <a:ext cx="109087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0738A7C6-2A60-4720-B4A8-8703EF35EC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1" y="822324"/>
            <a:ext cx="5149596" cy="5228279"/>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F73915-2E3E-1447-BEC3-D6E5B54027D1}"/>
              </a:ext>
            </a:extLst>
          </p:cNvPr>
          <p:cNvSpPr>
            <a:spLocks noGrp="1"/>
          </p:cNvSpPr>
          <p:nvPr>
            <p:ph type="title"/>
          </p:nvPr>
        </p:nvSpPr>
        <p:spPr>
          <a:xfrm>
            <a:off x="7044268" y="1477131"/>
            <a:ext cx="3816126" cy="3915866"/>
          </a:xfrm>
        </p:spPr>
        <p:txBody>
          <a:bodyPr>
            <a:normAutofit/>
          </a:bodyPr>
          <a:lstStyle/>
          <a:p>
            <a:r>
              <a:rPr lang="en-US" sz="6000"/>
              <a:t>Being Evaluated </a:t>
            </a:r>
          </a:p>
        </p:txBody>
      </p:sp>
      <p:sp>
        <p:nvSpPr>
          <p:cNvPr id="41" name="Rectangle 40">
            <a:extLst>
              <a:ext uri="{FF2B5EF4-FFF2-40B4-BE49-F238E27FC236}">
                <a16:creationId xmlns:a16="http://schemas.microsoft.com/office/drawing/2014/main" id="{F19A336F-42B4-43F8-B0F7-77F5CBD1E0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6121662"/>
            <a:ext cx="109087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 name="Content Placeholder 2">
            <a:extLst>
              <a:ext uri="{FF2B5EF4-FFF2-40B4-BE49-F238E27FC236}">
                <a16:creationId xmlns:a16="http://schemas.microsoft.com/office/drawing/2014/main" id="{5E1D70DF-E34D-4AE8-A816-A66EE6EC4BE4}"/>
              </a:ext>
            </a:extLst>
          </p:cNvPr>
          <p:cNvGraphicFramePr>
            <a:graphicFrameLocks noGrp="1"/>
          </p:cNvGraphicFramePr>
          <p:nvPr>
            <p:ph idx="1"/>
            <p:extLst>
              <p:ext uri="{D42A27DB-BD31-4B8C-83A1-F6EECF244321}">
                <p14:modId xmlns:p14="http://schemas.microsoft.com/office/powerpoint/2010/main" val="3776121972"/>
              </p:ext>
            </p:extLst>
          </p:nvPr>
        </p:nvGraphicFramePr>
        <p:xfrm>
          <a:off x="641350" y="1387475"/>
          <a:ext cx="5132388" cy="40909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26226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CFFB95F-D901-4937-8084-8A7BAA84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6310" y="0"/>
            <a:ext cx="4355689" cy="6857999"/>
          </a:xfrm>
          <a:prstGeom prst="rect">
            <a:avLst/>
          </a:prstGeom>
          <a:blipFill dpi="0" rotWithShape="1">
            <a:blip r:embed="rId3">
              <a:alphaModFix amt="60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B3B5B9-9266-E844-A878-6FD80D4CAB8E}"/>
              </a:ext>
            </a:extLst>
          </p:cNvPr>
          <p:cNvSpPr>
            <a:spLocks noGrp="1"/>
          </p:cNvSpPr>
          <p:nvPr>
            <p:ph type="title"/>
          </p:nvPr>
        </p:nvSpPr>
        <p:spPr>
          <a:xfrm>
            <a:off x="8479777" y="639763"/>
            <a:ext cx="3046073" cy="5177377"/>
          </a:xfrm>
          <a:ln>
            <a:noFill/>
          </a:ln>
        </p:spPr>
        <p:txBody>
          <a:bodyPr>
            <a:normAutofit/>
          </a:bodyPr>
          <a:lstStyle/>
          <a:p>
            <a:r>
              <a:rPr lang="en-US" sz="4000"/>
              <a:t>When the Paper is personal </a:t>
            </a:r>
          </a:p>
        </p:txBody>
      </p:sp>
      <p:grpSp>
        <p:nvGrpSpPr>
          <p:cNvPr id="11" name="Group 10">
            <a:extLst>
              <a:ext uri="{FF2B5EF4-FFF2-40B4-BE49-F238E27FC236}">
                <a16:creationId xmlns:a16="http://schemas.microsoft.com/office/drawing/2014/main" id="{60F473BD-3FD3-4548-A8F5-11D3C9CB88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2" name="Oval 11">
              <a:extLst>
                <a:ext uri="{FF2B5EF4-FFF2-40B4-BE49-F238E27FC236}">
                  <a16:creationId xmlns:a16="http://schemas.microsoft.com/office/drawing/2014/main" id="{691E02ED-3E2E-4396-B6DE-5F93F2F11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3" name="Oval 12">
              <a:extLst>
                <a:ext uri="{FF2B5EF4-FFF2-40B4-BE49-F238E27FC236}">
                  <a16:creationId xmlns:a16="http://schemas.microsoft.com/office/drawing/2014/main" id="{28F088F5-B4E7-43B9-88F4-8667026E4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aphicFrame>
        <p:nvGraphicFramePr>
          <p:cNvPr id="5" name="Content Placeholder 2">
            <a:extLst>
              <a:ext uri="{FF2B5EF4-FFF2-40B4-BE49-F238E27FC236}">
                <a16:creationId xmlns:a16="http://schemas.microsoft.com/office/drawing/2014/main" id="{2AC7085E-E9A2-47F7-9ACE-12360C394817}"/>
              </a:ext>
            </a:extLst>
          </p:cNvPr>
          <p:cNvGraphicFramePr>
            <a:graphicFrameLocks noGrp="1"/>
          </p:cNvGraphicFramePr>
          <p:nvPr>
            <p:ph idx="1"/>
            <p:extLst>
              <p:ext uri="{D42A27DB-BD31-4B8C-83A1-F6EECF244321}">
                <p14:modId xmlns:p14="http://schemas.microsoft.com/office/powerpoint/2010/main" val="2102541798"/>
              </p:ext>
            </p:extLst>
          </p:nvPr>
        </p:nvGraphicFramePr>
        <p:xfrm>
          <a:off x="562708" y="639762"/>
          <a:ext cx="6631842" cy="561911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161682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99B6E-E898-E741-A77D-6914756BDC68}"/>
              </a:ext>
            </a:extLst>
          </p:cNvPr>
          <p:cNvSpPr>
            <a:spLocks noGrp="1"/>
          </p:cNvSpPr>
          <p:nvPr>
            <p:ph type="title"/>
          </p:nvPr>
        </p:nvSpPr>
        <p:spPr>
          <a:xfrm>
            <a:off x="1069848" y="484632"/>
            <a:ext cx="10058400" cy="1609344"/>
          </a:xfrm>
        </p:spPr>
        <p:txBody>
          <a:bodyPr>
            <a:normAutofit/>
          </a:bodyPr>
          <a:lstStyle/>
          <a:p>
            <a:r>
              <a:rPr lang="en-US" dirty="0"/>
              <a:t>Guys, Gals, and Tears </a:t>
            </a:r>
          </a:p>
        </p:txBody>
      </p:sp>
      <p:sp>
        <p:nvSpPr>
          <p:cNvPr id="9" name="Rectangle 8">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363C75C2-A7E5-4A58-9027-EC543A555413}"/>
              </a:ext>
            </a:extLst>
          </p:cNvPr>
          <p:cNvGraphicFramePr>
            <a:graphicFrameLocks noGrp="1"/>
          </p:cNvGraphicFramePr>
          <p:nvPr>
            <p:ph idx="1"/>
            <p:extLst>
              <p:ext uri="{D42A27DB-BD31-4B8C-83A1-F6EECF244321}">
                <p14:modId xmlns:p14="http://schemas.microsoft.com/office/powerpoint/2010/main" val="1996179433"/>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250789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4" name="Group 13">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5" name="Oval 14">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sp>
        <p:sp>
          <p:nvSpPr>
            <p:cNvPr id="16" name="Oval 15">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18" name="Rectangle 17">
            <a:extLst>
              <a:ext uri="{FF2B5EF4-FFF2-40B4-BE49-F238E27FC236}">
                <a16:creationId xmlns:a16="http://schemas.microsoft.com/office/drawing/2014/main" id="{E8035907-EB9C-4E11-8A9B-D25B0AD8D7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5F737B35-7F6B-0041-A0D1-A58D15B51053}"/>
              </a:ext>
            </a:extLst>
          </p:cNvPr>
          <p:cNvSpPr>
            <a:spLocks noGrp="1"/>
          </p:cNvSpPr>
          <p:nvPr>
            <p:ph type="title"/>
          </p:nvPr>
        </p:nvSpPr>
        <p:spPr>
          <a:xfrm>
            <a:off x="643467" y="643467"/>
            <a:ext cx="6516241" cy="5571066"/>
          </a:xfrm>
        </p:spPr>
        <p:txBody>
          <a:bodyPr vert="horz" lIns="91440" tIns="45720" rIns="91440" bIns="45720" rtlCol="0" anchor="ctr">
            <a:normAutofit/>
          </a:bodyPr>
          <a:lstStyle/>
          <a:p>
            <a:pPr algn="r">
              <a:lnSpc>
                <a:spcPct val="80000"/>
              </a:lnSpc>
            </a:pPr>
            <a:r>
              <a:rPr lang="en-US" sz="8800">
                <a:blipFill dpi="0" rotWithShape="1">
                  <a:blip r:embed="rId5"/>
                  <a:srcRect/>
                  <a:tile tx="6350" ty="-127000" sx="65000" sy="64000" flip="none" algn="tl"/>
                </a:blipFill>
              </a:rPr>
              <a:t>Learning Together  </a:t>
            </a:r>
          </a:p>
        </p:txBody>
      </p:sp>
      <p:sp>
        <p:nvSpPr>
          <p:cNvPr id="20" name="Rectangle 19">
            <a:extLst>
              <a:ext uri="{FF2B5EF4-FFF2-40B4-BE49-F238E27FC236}">
                <a16:creationId xmlns:a16="http://schemas.microsoft.com/office/drawing/2014/main" id="{D9C69FA7-0958-4ED9-A0DF-E87A0C137B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02709" y="3388657"/>
            <a:ext cx="3657600"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2" name="Group 21">
            <a:extLst>
              <a:ext uri="{FF2B5EF4-FFF2-40B4-BE49-F238E27FC236}">
                <a16:creationId xmlns:a16="http://schemas.microsoft.com/office/drawing/2014/main" id="{FDB0A998-A5C6-45CB-ACF3-1CF6399202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33595" y="1903304"/>
            <a:ext cx="3051394" cy="3051388"/>
            <a:chOff x="7933595" y="1903304"/>
            <a:chExt cx="3051394" cy="3051388"/>
          </a:xfrm>
        </p:grpSpPr>
        <p:sp>
          <p:nvSpPr>
            <p:cNvPr id="23" name="Oval 22">
              <a:extLst>
                <a:ext uri="{FF2B5EF4-FFF2-40B4-BE49-F238E27FC236}">
                  <a16:creationId xmlns:a16="http://schemas.microsoft.com/office/drawing/2014/main" id="{4AB5B6FA-7B4F-437A-9C78-144C7DCD1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33595" y="1903304"/>
              <a:ext cx="3051394" cy="3051388"/>
            </a:xfrm>
            <a:prstGeom prst="ellipse">
              <a:avLst/>
            </a:prstGeom>
            <a:blipFill dpi="0" rotWithShape="1">
              <a:blip r:embed="rId7">
                <a:duotone>
                  <a:schemeClr val="accent1">
                    <a:shade val="45000"/>
                    <a:satMod val="135000"/>
                  </a:schemeClr>
                  <a:prstClr val="white"/>
                </a:duotone>
                <a:extLst>
                  <a:ext uri="{BEBA8EAE-BF5A-486C-A8C5-ECC9F3942E4B}">
                    <a14:imgProps xmlns:a14="http://schemas.microsoft.com/office/drawing/2010/main">
                      <a14:imgLayer r:embed="rId8">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4" name="Oval 23">
              <a:extLst>
                <a:ext uri="{FF2B5EF4-FFF2-40B4-BE49-F238E27FC236}">
                  <a16:creationId xmlns:a16="http://schemas.microsoft.com/office/drawing/2014/main" id="{A4199C21-6AE0-4F6F-AA96-6FFF97BB9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95024" y="2064730"/>
              <a:ext cx="2728540" cy="2728536"/>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 name="Content Placeholder 2">
            <a:extLst>
              <a:ext uri="{FF2B5EF4-FFF2-40B4-BE49-F238E27FC236}">
                <a16:creationId xmlns:a16="http://schemas.microsoft.com/office/drawing/2014/main" id="{A2D24E2A-0F36-4140-9E52-064A00561B4D}"/>
              </a:ext>
            </a:extLst>
          </p:cNvPr>
          <p:cNvSpPr>
            <a:spLocks noGrp="1"/>
          </p:cNvSpPr>
          <p:nvPr>
            <p:ph idx="1"/>
          </p:nvPr>
        </p:nvSpPr>
        <p:spPr>
          <a:xfrm>
            <a:off x="8095025" y="2064730"/>
            <a:ext cx="2728540" cy="2728536"/>
          </a:xfrm>
        </p:spPr>
        <p:txBody>
          <a:bodyPr vert="horz" lIns="91440" tIns="45720" rIns="91440" bIns="45720" rtlCol="0" anchor="ctr">
            <a:normAutofit/>
          </a:bodyPr>
          <a:lstStyle/>
          <a:p>
            <a:pPr marL="0" indent="0" algn="ctr">
              <a:buNone/>
            </a:pPr>
            <a:r>
              <a:rPr lang="en-US" sz="2200">
                <a:solidFill>
                  <a:srgbClr val="FFFFFF"/>
                </a:solidFill>
              </a:rPr>
              <a:t>Activity! </a:t>
            </a:r>
          </a:p>
        </p:txBody>
      </p:sp>
    </p:spTree>
    <p:extLst>
      <p:ext uri="{BB962C8B-B14F-4D97-AF65-F5344CB8AC3E}">
        <p14:creationId xmlns:p14="http://schemas.microsoft.com/office/powerpoint/2010/main" val="3957457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6C95C-642F-2E44-A163-C897A624EB0C}"/>
              </a:ext>
            </a:extLst>
          </p:cNvPr>
          <p:cNvSpPr>
            <a:spLocks noGrp="1"/>
          </p:cNvSpPr>
          <p:nvPr>
            <p:ph type="title"/>
          </p:nvPr>
        </p:nvSpPr>
        <p:spPr>
          <a:xfrm>
            <a:off x="1069848" y="484632"/>
            <a:ext cx="10058400" cy="1609344"/>
          </a:xfrm>
        </p:spPr>
        <p:txBody>
          <a:bodyPr>
            <a:normAutofit/>
          </a:bodyPr>
          <a:lstStyle/>
          <a:p>
            <a:r>
              <a:rPr lang="en-US" sz="3400" dirty="0"/>
              <a:t>Ways to respond: Assessing the strengths of the emotion </a:t>
            </a:r>
            <a:br>
              <a:rPr lang="en-US" sz="3400" dirty="0"/>
            </a:br>
            <a:endParaRPr lang="en-US" sz="3400" dirty="0"/>
          </a:p>
        </p:txBody>
      </p:sp>
      <p:sp>
        <p:nvSpPr>
          <p:cNvPr id="28" name="Rectangle 19">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9" name="Content Placeholder 2">
            <a:extLst>
              <a:ext uri="{FF2B5EF4-FFF2-40B4-BE49-F238E27FC236}">
                <a16:creationId xmlns:a16="http://schemas.microsoft.com/office/drawing/2014/main" id="{09DB3B00-E976-4091-ADAF-37F8CD9A4D40}"/>
              </a:ext>
            </a:extLst>
          </p:cNvPr>
          <p:cNvGraphicFramePr>
            <a:graphicFrameLocks noGrp="1"/>
          </p:cNvGraphicFramePr>
          <p:nvPr>
            <p:ph idx="1"/>
            <p:extLst>
              <p:ext uri="{D42A27DB-BD31-4B8C-83A1-F6EECF244321}">
                <p14:modId xmlns:p14="http://schemas.microsoft.com/office/powerpoint/2010/main" val="937795592"/>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73707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67909-4F05-754B-A0B1-43656D7BE74B}"/>
              </a:ext>
            </a:extLst>
          </p:cNvPr>
          <p:cNvSpPr>
            <a:spLocks noGrp="1"/>
          </p:cNvSpPr>
          <p:nvPr>
            <p:ph type="title"/>
          </p:nvPr>
        </p:nvSpPr>
        <p:spPr>
          <a:xfrm>
            <a:off x="1069848" y="484632"/>
            <a:ext cx="10058400" cy="1609344"/>
          </a:xfrm>
        </p:spPr>
        <p:txBody>
          <a:bodyPr>
            <a:normAutofit/>
          </a:bodyPr>
          <a:lstStyle/>
          <a:p>
            <a:r>
              <a:rPr lang="en-US" dirty="0"/>
              <a:t>Ways to respond:</a:t>
            </a:r>
            <a:br>
              <a:rPr lang="en-US" dirty="0"/>
            </a:br>
            <a:r>
              <a:rPr lang="en-US" dirty="0"/>
              <a:t> withdrawn students </a:t>
            </a:r>
          </a:p>
        </p:txBody>
      </p:sp>
      <p:sp>
        <p:nvSpPr>
          <p:cNvPr id="20" name="Rectangle 19">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5" name="Content Placeholder 2">
            <a:extLst>
              <a:ext uri="{FF2B5EF4-FFF2-40B4-BE49-F238E27FC236}">
                <a16:creationId xmlns:a16="http://schemas.microsoft.com/office/drawing/2014/main" id="{21127A93-31D5-4440-B3E1-5320284EEAC7}"/>
              </a:ext>
            </a:extLst>
          </p:cNvPr>
          <p:cNvGraphicFramePr>
            <a:graphicFrameLocks noGrp="1"/>
          </p:cNvGraphicFramePr>
          <p:nvPr>
            <p:ph idx="1"/>
            <p:extLst>
              <p:ext uri="{D42A27DB-BD31-4B8C-83A1-F6EECF244321}">
                <p14:modId xmlns:p14="http://schemas.microsoft.com/office/powerpoint/2010/main" val="1337046338"/>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316428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80CB0-B78C-274C-9754-75678A49F643}"/>
              </a:ext>
            </a:extLst>
          </p:cNvPr>
          <p:cNvSpPr>
            <a:spLocks noGrp="1"/>
          </p:cNvSpPr>
          <p:nvPr>
            <p:ph type="title"/>
          </p:nvPr>
        </p:nvSpPr>
        <p:spPr>
          <a:xfrm>
            <a:off x="1069848" y="484632"/>
            <a:ext cx="10058400" cy="1609344"/>
          </a:xfrm>
        </p:spPr>
        <p:txBody>
          <a:bodyPr>
            <a:normAutofit/>
          </a:bodyPr>
          <a:lstStyle/>
          <a:p>
            <a:r>
              <a:rPr lang="en-US" sz="3800" dirty="0"/>
              <a:t>Ways to respond: if intensity of emotions escalate and students lose control shift control  </a:t>
            </a:r>
          </a:p>
        </p:txBody>
      </p:sp>
      <p:sp>
        <p:nvSpPr>
          <p:cNvPr id="24" name="Rectangle 23">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 name="Content Placeholder 2">
            <a:extLst>
              <a:ext uri="{FF2B5EF4-FFF2-40B4-BE49-F238E27FC236}">
                <a16:creationId xmlns:a16="http://schemas.microsoft.com/office/drawing/2014/main" id="{6EC5726C-95BD-4499-930B-F7ED583962A4}"/>
              </a:ext>
            </a:extLst>
          </p:cNvPr>
          <p:cNvGraphicFramePr/>
          <p:nvPr>
            <p:extLst>
              <p:ext uri="{D42A27DB-BD31-4B8C-83A1-F6EECF244321}">
                <p14:modId xmlns:p14="http://schemas.microsoft.com/office/powerpoint/2010/main" val="3242169399"/>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35071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781F4-D0FF-974B-9606-1BC2E3129D1D}"/>
              </a:ext>
            </a:extLst>
          </p:cNvPr>
          <p:cNvSpPr>
            <a:spLocks noGrp="1"/>
          </p:cNvSpPr>
          <p:nvPr>
            <p:ph type="ctrTitle"/>
          </p:nvPr>
        </p:nvSpPr>
        <p:spPr/>
        <p:txBody>
          <a:bodyPr vert="horz" lIns="91440" tIns="45720" rIns="91440" bIns="45720" rtlCol="0" anchor="ctr">
            <a:normAutofit/>
          </a:bodyPr>
          <a:lstStyle/>
          <a:p>
            <a:pPr algn="ctr">
              <a:lnSpc>
                <a:spcPct val="80000"/>
              </a:lnSpc>
            </a:pPr>
            <a:r>
              <a:rPr lang="en-US" sz="6700" dirty="0">
                <a:blipFill dpi="0" rotWithShape="1">
                  <a:blip r:embed="rId2"/>
                  <a:srcRect/>
                  <a:tile tx="6350" ty="-127000" sx="65000" sy="64000" flip="none" algn="tl"/>
                </a:blipFill>
              </a:rPr>
              <a:t>Training Tutors in emotional intelligence: toward a pedagogy of empathy</a:t>
            </a:r>
            <a:br>
              <a:rPr lang="en-US" sz="6700" dirty="0">
                <a:blipFill dpi="0" rotWithShape="1">
                  <a:blip r:embed="rId2"/>
                  <a:srcRect/>
                  <a:tile tx="6350" ty="-127000" sx="65000" sy="64000" flip="none" algn="tl"/>
                </a:blipFill>
              </a:rPr>
            </a:br>
            <a:endParaRPr lang="en-US" sz="3600" dirty="0">
              <a:blipFill dpi="0" rotWithShape="1">
                <a:blip r:embed="rId2"/>
                <a:srcRect/>
                <a:tile tx="6350" ty="-127000" sx="65000" sy="64000" flip="none" algn="tl"/>
              </a:blipFill>
            </a:endParaRPr>
          </a:p>
        </p:txBody>
      </p:sp>
      <p:sp>
        <p:nvSpPr>
          <p:cNvPr id="4" name="Subtitle 3">
            <a:extLst>
              <a:ext uri="{FF2B5EF4-FFF2-40B4-BE49-F238E27FC236}">
                <a16:creationId xmlns:a16="http://schemas.microsoft.com/office/drawing/2014/main" id="{E478C5F3-51FE-024F-8819-B0BCA32166FA}"/>
              </a:ext>
            </a:extLst>
          </p:cNvPr>
          <p:cNvSpPr>
            <a:spLocks noGrp="1"/>
          </p:cNvSpPr>
          <p:nvPr>
            <p:ph type="subTitle" idx="1"/>
          </p:nvPr>
        </p:nvSpPr>
        <p:spPr/>
        <p:txBody>
          <a:bodyPr>
            <a:normAutofit/>
          </a:bodyPr>
          <a:lstStyle/>
          <a:p>
            <a:r>
              <a:rPr lang="en-US" sz="3600" dirty="0">
                <a:blipFill dpi="0" rotWithShape="1">
                  <a:blip r:embed="rId2"/>
                  <a:srcRect/>
                  <a:tile tx="6350" ty="-127000" sx="65000" sy="64000" flip="none" algn="tl"/>
                </a:blipFill>
              </a:rPr>
              <a:t>Noreen </a:t>
            </a:r>
            <a:r>
              <a:rPr lang="en-US" sz="3600" dirty="0" err="1">
                <a:blipFill dpi="0" rotWithShape="1">
                  <a:blip r:embed="rId2"/>
                  <a:srcRect/>
                  <a:tile tx="6350" ty="-127000" sx="65000" sy="64000" flip="none" algn="tl"/>
                </a:blipFill>
              </a:rPr>
              <a:t>Lape</a:t>
            </a:r>
            <a:endParaRPr lang="en-US" sz="3600" dirty="0"/>
          </a:p>
        </p:txBody>
      </p:sp>
    </p:spTree>
    <p:extLst>
      <p:ext uri="{BB962C8B-B14F-4D97-AF65-F5344CB8AC3E}">
        <p14:creationId xmlns:p14="http://schemas.microsoft.com/office/powerpoint/2010/main" val="925155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Oval 10">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3" name="Oval 12">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93463CEF-CA32-9142-99B1-891EFD4584BA}"/>
              </a:ext>
            </a:extLst>
          </p:cNvPr>
          <p:cNvSpPr>
            <a:spLocks noGrp="1"/>
          </p:cNvSpPr>
          <p:nvPr>
            <p:ph type="title"/>
          </p:nvPr>
        </p:nvSpPr>
        <p:spPr>
          <a:xfrm>
            <a:off x="1490145" y="2376862"/>
            <a:ext cx="2640646" cy="2104273"/>
          </a:xfrm>
          <a:noFill/>
        </p:spPr>
        <p:txBody>
          <a:bodyPr>
            <a:normAutofit/>
          </a:bodyPr>
          <a:lstStyle/>
          <a:p>
            <a:pPr algn="ctr"/>
            <a:r>
              <a:rPr lang="en-US" sz="3000" dirty="0">
                <a:solidFill>
                  <a:srgbClr val="FFFFFF"/>
                </a:solidFill>
              </a:rPr>
              <a:t>5 key aspects of emotional intelligence </a:t>
            </a:r>
          </a:p>
        </p:txBody>
      </p:sp>
      <p:sp>
        <p:nvSpPr>
          <p:cNvPr id="15" name="Rectangle 14">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021A1EA8-04E2-4CCE-9D39-BBB3DC2A4588}"/>
              </a:ext>
            </a:extLst>
          </p:cNvPr>
          <p:cNvGraphicFramePr>
            <a:graphicFrameLocks noGrp="1"/>
          </p:cNvGraphicFramePr>
          <p:nvPr>
            <p:ph idx="1"/>
            <p:extLst>
              <p:ext uri="{D42A27DB-BD31-4B8C-83A1-F6EECF244321}">
                <p14:modId xmlns:p14="http://schemas.microsoft.com/office/powerpoint/2010/main" val="2107752447"/>
              </p:ext>
            </p:extLst>
          </p:nvPr>
        </p:nvGraphicFramePr>
        <p:xfrm>
          <a:off x="6081713" y="725488"/>
          <a:ext cx="5141912" cy="54070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935543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EA2551F2-7830-470A-81DE-285DA590B84E}"/>
              </a:ext>
            </a:extLst>
          </p:cNvPr>
          <p:cNvGraphicFramePr>
            <a:graphicFrameLocks noGrp="1"/>
          </p:cNvGraphicFramePr>
          <p:nvPr>
            <p:ph idx="1"/>
            <p:extLst>
              <p:ext uri="{D42A27DB-BD31-4B8C-83A1-F6EECF244321}">
                <p14:modId xmlns:p14="http://schemas.microsoft.com/office/powerpoint/2010/main" val="494193295"/>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594133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FCA88C2-C73C-4062-A097-8FBCE3090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3981C21-E132-4402-B31B-D725C1CE77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653241"/>
            <a:ext cx="109087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A685C77-4E84-486A-9AE5-F3635BE98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2" y="822324"/>
            <a:ext cx="5149596" cy="5228279"/>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BEF3FE-DD18-7C41-92B0-BCB5E8F701EF}"/>
              </a:ext>
            </a:extLst>
          </p:cNvPr>
          <p:cNvSpPr>
            <a:spLocks noGrp="1"/>
          </p:cNvSpPr>
          <p:nvPr>
            <p:ph type="title"/>
          </p:nvPr>
        </p:nvSpPr>
        <p:spPr>
          <a:xfrm>
            <a:off x="1286001" y="2023206"/>
            <a:ext cx="3860798" cy="3941345"/>
          </a:xfrm>
        </p:spPr>
        <p:txBody>
          <a:bodyPr>
            <a:normAutofit fontScale="90000"/>
          </a:bodyPr>
          <a:lstStyle/>
          <a:p>
            <a:r>
              <a:rPr lang="en-US" sz="6000" dirty="0"/>
              <a:t>Step 1</a:t>
            </a:r>
            <a:br>
              <a:rPr lang="en-US" sz="6000" dirty="0"/>
            </a:br>
            <a:r>
              <a:rPr lang="en-US" sz="2700" dirty="0">
                <a:latin typeface="+mn-lt"/>
              </a:rPr>
              <a:t>Tutor learns to identify feelings: both their own and the writer’s </a:t>
            </a:r>
            <a:br>
              <a:rPr lang="en-US" sz="2700" dirty="0">
                <a:latin typeface="+mn-lt"/>
              </a:rPr>
            </a:br>
            <a:br>
              <a:rPr lang="en-US" sz="2700" dirty="0">
                <a:latin typeface="+mn-lt"/>
              </a:rPr>
            </a:br>
            <a:r>
              <a:rPr lang="en-US" sz="2700" dirty="0">
                <a:latin typeface="+mn-lt"/>
              </a:rPr>
              <a:t>Next, they must identify those feelings correctly (frustration, anger, nervousness, contentment, satisfaction, etc.) </a:t>
            </a:r>
            <a:br>
              <a:rPr lang="en-US" sz="6000" dirty="0"/>
            </a:br>
            <a:br>
              <a:rPr lang="en-US" sz="6000" dirty="0"/>
            </a:br>
            <a:endParaRPr lang="en-US" sz="6000" dirty="0"/>
          </a:p>
        </p:txBody>
      </p:sp>
      <p:pic>
        <p:nvPicPr>
          <p:cNvPr id="5" name="Content Placeholder 4" descr="Text&#10;&#10;Description automatically generated">
            <a:extLst>
              <a:ext uri="{FF2B5EF4-FFF2-40B4-BE49-F238E27FC236}">
                <a16:creationId xmlns:a16="http://schemas.microsoft.com/office/drawing/2014/main" id="{0D0C66D0-5827-6D42-AA5E-387E3896E979}"/>
              </a:ext>
            </a:extLst>
          </p:cNvPr>
          <p:cNvPicPr>
            <a:picLocks noGrp="1" noChangeAspect="1"/>
          </p:cNvPicPr>
          <p:nvPr>
            <p:ph idx="1"/>
          </p:nvPr>
        </p:nvPicPr>
        <p:blipFill>
          <a:blip r:embed="rId5"/>
          <a:stretch>
            <a:fillRect/>
          </a:stretch>
        </p:blipFill>
        <p:spPr>
          <a:xfrm>
            <a:off x="6096000" y="1653590"/>
            <a:ext cx="5132387" cy="2517313"/>
          </a:xfrm>
        </p:spPr>
      </p:pic>
      <p:sp>
        <p:nvSpPr>
          <p:cNvPr id="14" name="Rectangle 13">
            <a:extLst>
              <a:ext uri="{FF2B5EF4-FFF2-40B4-BE49-F238E27FC236}">
                <a16:creationId xmlns:a16="http://schemas.microsoft.com/office/drawing/2014/main" id="{E55C1C3E-5158-47F3-8FD9-14B22C3E6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6121662"/>
            <a:ext cx="109087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330BD59-E44A-3846-A7A7-C73159C85861}"/>
              </a:ext>
            </a:extLst>
          </p:cNvPr>
          <p:cNvPicPr>
            <a:picLocks noChangeAspect="1"/>
          </p:cNvPicPr>
          <p:nvPr/>
        </p:nvPicPr>
        <p:blipFill>
          <a:blip r:embed="rId6"/>
          <a:stretch>
            <a:fillRect/>
          </a:stretch>
        </p:blipFill>
        <p:spPr>
          <a:xfrm>
            <a:off x="5940058" y="4170903"/>
            <a:ext cx="6103081" cy="608159"/>
          </a:xfrm>
          <a:prstGeom prst="rect">
            <a:avLst/>
          </a:prstGeom>
        </p:spPr>
      </p:pic>
    </p:spTree>
    <p:extLst>
      <p:ext uri="{BB962C8B-B14F-4D97-AF65-F5344CB8AC3E}">
        <p14:creationId xmlns:p14="http://schemas.microsoft.com/office/powerpoint/2010/main" val="1795447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049A7D3-684C-4C59-A4B6-7B308A6AD3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7B1087B-C592-40E7-B532-60B453A2FE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4AE7447-E8F8-4A0F-9E3D-94842BFF88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85981F80-69EE-4E2B-82A8-47FDFD7720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21" name="Oval 20">
              <a:extLst>
                <a:ext uri="{FF2B5EF4-FFF2-40B4-BE49-F238E27FC236}">
                  <a16:creationId xmlns:a16="http://schemas.microsoft.com/office/drawing/2014/main" id="{46CE0473-0B07-47EE-A016-EBD87F2C8C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2" name="Oval 21">
              <a:extLst>
                <a:ext uri="{FF2B5EF4-FFF2-40B4-BE49-F238E27FC236}">
                  <a16:creationId xmlns:a16="http://schemas.microsoft.com/office/drawing/2014/main" id="{EDD0D1E4-DFCA-4DF0-9D37-571A5F529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4" name="Rectangle 23">
            <a:extLst>
              <a:ext uri="{FF2B5EF4-FFF2-40B4-BE49-F238E27FC236}">
                <a16:creationId xmlns:a16="http://schemas.microsoft.com/office/drawing/2014/main" id="{EB384DB2-5DBE-4000-BBD8-68F4A6F35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6" name="Rectangle 25">
            <a:extLst>
              <a:ext uri="{FF2B5EF4-FFF2-40B4-BE49-F238E27FC236}">
                <a16:creationId xmlns:a16="http://schemas.microsoft.com/office/drawing/2014/main" id="{F8497EEB-0DDE-4044-AAB7-899504057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72078"/>
            <a:ext cx="12192000" cy="3095754"/>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291D5588-0A43-44F8-8BF9-4BD0CB0731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5590" y="5218262"/>
            <a:ext cx="1080904" cy="1080902"/>
            <a:chOff x="9685338" y="4460675"/>
            <a:chExt cx="1080904" cy="1080902"/>
          </a:xfrm>
        </p:grpSpPr>
        <p:sp>
          <p:nvSpPr>
            <p:cNvPr id="29" name="Oval 28">
              <a:extLst>
                <a:ext uri="{FF2B5EF4-FFF2-40B4-BE49-F238E27FC236}">
                  <a16:creationId xmlns:a16="http://schemas.microsoft.com/office/drawing/2014/main" id="{C96F04B2-EA02-4F51-91CB-9399DBE724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0" name="Oval 29">
              <a:extLst>
                <a:ext uri="{FF2B5EF4-FFF2-40B4-BE49-F238E27FC236}">
                  <a16:creationId xmlns:a16="http://schemas.microsoft.com/office/drawing/2014/main" id="{524F9A86-344F-4139-A831-9D8F3E0EE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Title 6">
            <a:extLst>
              <a:ext uri="{FF2B5EF4-FFF2-40B4-BE49-F238E27FC236}">
                <a16:creationId xmlns:a16="http://schemas.microsoft.com/office/drawing/2014/main" id="{B2949BA7-6AF5-1E45-99B7-24FA691B104E}"/>
              </a:ext>
            </a:extLst>
          </p:cNvPr>
          <p:cNvSpPr>
            <a:spLocks noGrp="1"/>
          </p:cNvSpPr>
          <p:nvPr>
            <p:ph type="title"/>
          </p:nvPr>
        </p:nvSpPr>
        <p:spPr>
          <a:xfrm>
            <a:off x="619432" y="3803009"/>
            <a:ext cx="10953136" cy="1604733"/>
          </a:xfrm>
        </p:spPr>
        <p:txBody>
          <a:bodyPr vert="horz" lIns="91440" tIns="45720" rIns="91440" bIns="45720" rtlCol="0" anchor="b">
            <a:normAutofit/>
          </a:bodyPr>
          <a:lstStyle/>
          <a:p>
            <a:pPr algn="ctr"/>
            <a:r>
              <a:rPr lang="en-US" sz="7200">
                <a:blipFill dpi="0" rotWithShape="1">
                  <a:blip r:embed="rId5"/>
                  <a:srcRect/>
                  <a:tile tx="6350" ty="-127000" sx="65000" sy="64000" flip="none" algn="tl"/>
                </a:blipFill>
              </a:rPr>
              <a:t>Step 2</a:t>
            </a:r>
          </a:p>
        </p:txBody>
      </p:sp>
      <p:sp>
        <p:nvSpPr>
          <p:cNvPr id="8" name="Content Placeholder 7">
            <a:extLst>
              <a:ext uri="{FF2B5EF4-FFF2-40B4-BE49-F238E27FC236}">
                <a16:creationId xmlns:a16="http://schemas.microsoft.com/office/drawing/2014/main" id="{0300E0E5-E670-AA45-828B-C112270ABF5B}"/>
              </a:ext>
            </a:extLst>
          </p:cNvPr>
          <p:cNvSpPr>
            <a:spLocks noGrp="1"/>
          </p:cNvSpPr>
          <p:nvPr>
            <p:ph type="body" idx="1"/>
          </p:nvPr>
        </p:nvSpPr>
        <p:spPr>
          <a:xfrm>
            <a:off x="1954031" y="5407742"/>
            <a:ext cx="8283940" cy="865042"/>
          </a:xfrm>
        </p:spPr>
        <p:txBody>
          <a:bodyPr vert="horz" lIns="91440" tIns="45720" rIns="91440" bIns="45720" rtlCol="0">
            <a:normAutofit/>
          </a:bodyPr>
          <a:lstStyle/>
          <a:p>
            <a:pPr algn="ctr"/>
            <a:r>
              <a:rPr lang="en-US" sz="2200" dirty="0">
                <a:solidFill>
                  <a:srgbClr val="000000"/>
                </a:solidFill>
              </a:rPr>
              <a:t>Must listen for the ‘core message” by focusing on verbal and nonverbal cues</a:t>
            </a:r>
          </a:p>
        </p:txBody>
      </p:sp>
      <p:pic>
        <p:nvPicPr>
          <p:cNvPr id="9" name="Content Placeholder 4" descr="A picture containing timeline&#10;&#10;Description automatically generated">
            <a:extLst>
              <a:ext uri="{FF2B5EF4-FFF2-40B4-BE49-F238E27FC236}">
                <a16:creationId xmlns:a16="http://schemas.microsoft.com/office/drawing/2014/main" id="{61831B6A-24F3-274D-9E73-065AFF33E40D}"/>
              </a:ext>
            </a:extLst>
          </p:cNvPr>
          <p:cNvPicPr>
            <a:picLocks noGrp="1" noChangeAspect="1"/>
          </p:cNvPicPr>
          <p:nvPr>
            <p:ph idx="4294967295"/>
          </p:nvPr>
        </p:nvPicPr>
        <p:blipFill>
          <a:blip r:embed="rId7"/>
          <a:stretch>
            <a:fillRect/>
          </a:stretch>
        </p:blipFill>
        <p:spPr>
          <a:xfrm>
            <a:off x="953982" y="2075892"/>
            <a:ext cx="10284036" cy="1362635"/>
          </a:xfrm>
          <a:prstGeom prst="rect">
            <a:avLst/>
          </a:prstGeom>
        </p:spPr>
      </p:pic>
    </p:spTree>
    <p:extLst>
      <p:ext uri="{BB962C8B-B14F-4D97-AF65-F5344CB8AC3E}">
        <p14:creationId xmlns:p14="http://schemas.microsoft.com/office/powerpoint/2010/main" val="3494873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E8035907-EB9C-4E11-8A9B-D25B0AD8D7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Subtitle 4">
            <a:extLst>
              <a:ext uri="{FF2B5EF4-FFF2-40B4-BE49-F238E27FC236}">
                <a16:creationId xmlns:a16="http://schemas.microsoft.com/office/drawing/2014/main" id="{D31339C8-C771-994A-8F3F-6F9AFDB1F12B}"/>
              </a:ext>
            </a:extLst>
          </p:cNvPr>
          <p:cNvSpPr>
            <a:spLocks noGrp="1"/>
          </p:cNvSpPr>
          <p:nvPr>
            <p:ph type="subTitle" idx="1"/>
          </p:nvPr>
        </p:nvSpPr>
        <p:spPr>
          <a:xfrm>
            <a:off x="7937524" y="2064730"/>
            <a:ext cx="2942706" cy="2728536"/>
          </a:xfrm>
        </p:spPr>
        <p:txBody>
          <a:bodyPr anchor="ctr">
            <a:normAutofit/>
          </a:bodyPr>
          <a:lstStyle/>
          <a:p>
            <a:r>
              <a:rPr lang="en-US" dirty="0">
                <a:solidFill>
                  <a:schemeClr val="tx2"/>
                </a:solidFill>
              </a:rPr>
              <a:t>The tutor must be aware of their own reactions and attune their responses to the writer, modulating tone of voice, body language, and words</a:t>
            </a:r>
          </a:p>
          <a:p>
            <a:endParaRPr lang="en-US" dirty="0">
              <a:solidFill>
                <a:schemeClr val="tx2"/>
              </a:solidFill>
            </a:endParaRPr>
          </a:p>
        </p:txBody>
      </p:sp>
      <p:grpSp>
        <p:nvGrpSpPr>
          <p:cNvPr id="23" name="Group 22">
            <a:extLst>
              <a:ext uri="{FF2B5EF4-FFF2-40B4-BE49-F238E27FC236}">
                <a16:creationId xmlns:a16="http://schemas.microsoft.com/office/drawing/2014/main" id="{B4CFDD4A-4FA1-4CD9-90D5-E253C2040B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14818" y="720071"/>
            <a:ext cx="5417868" cy="5417858"/>
            <a:chOff x="1311770" y="720071"/>
            <a:chExt cx="5417868" cy="5417858"/>
          </a:xfrm>
        </p:grpSpPr>
        <p:sp>
          <p:nvSpPr>
            <p:cNvPr id="24" name="Oval 23">
              <a:extLst>
                <a:ext uri="{FF2B5EF4-FFF2-40B4-BE49-F238E27FC236}">
                  <a16:creationId xmlns:a16="http://schemas.microsoft.com/office/drawing/2014/main" id="{4AB5B6FA-7B4F-437A-9C78-144C7DCD1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1770" y="720071"/>
              <a:ext cx="5417868" cy="5417858"/>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5" name="Oval 24">
              <a:extLst>
                <a:ext uri="{FF2B5EF4-FFF2-40B4-BE49-F238E27FC236}">
                  <a16:creationId xmlns:a16="http://schemas.microsoft.com/office/drawing/2014/main" id="{A4199C21-6AE0-4F6F-AA96-6FFF97BB9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8390" y="1006688"/>
              <a:ext cx="4844628" cy="4844620"/>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4" name="Title 3">
            <a:extLst>
              <a:ext uri="{FF2B5EF4-FFF2-40B4-BE49-F238E27FC236}">
                <a16:creationId xmlns:a16="http://schemas.microsoft.com/office/drawing/2014/main" id="{15F85AB8-AB59-344A-A6DE-188C4159BEC8}"/>
              </a:ext>
            </a:extLst>
          </p:cNvPr>
          <p:cNvSpPr>
            <a:spLocks noGrp="1"/>
          </p:cNvSpPr>
          <p:nvPr>
            <p:ph type="ctrTitle"/>
          </p:nvPr>
        </p:nvSpPr>
        <p:spPr>
          <a:xfrm>
            <a:off x="1720555" y="1913709"/>
            <a:ext cx="4606394" cy="4224216"/>
          </a:xfrm>
        </p:spPr>
        <p:txBody>
          <a:bodyPr>
            <a:normAutofit/>
          </a:bodyPr>
          <a:lstStyle/>
          <a:p>
            <a:pPr algn="ctr"/>
            <a:r>
              <a:rPr lang="en-US" sz="6000" dirty="0">
                <a:solidFill>
                  <a:srgbClr val="FFFFFF"/>
                </a:solidFill>
              </a:rPr>
              <a:t>Step 3</a:t>
            </a:r>
            <a:br>
              <a:rPr lang="en-US" sz="6000" dirty="0">
                <a:solidFill>
                  <a:srgbClr val="FFFFFF"/>
                </a:solidFill>
              </a:rPr>
            </a:br>
            <a:br>
              <a:rPr lang="en-US" sz="6000" dirty="0">
                <a:solidFill>
                  <a:srgbClr val="FFFFFF"/>
                </a:solidFill>
              </a:rPr>
            </a:br>
            <a:r>
              <a:rPr lang="en-US" sz="6000" dirty="0">
                <a:solidFill>
                  <a:srgbClr val="FFFFFF"/>
                </a:solidFill>
              </a:rPr>
              <a:t>Activity: role playing! </a:t>
            </a:r>
            <a:br>
              <a:rPr lang="en-US" sz="6000" dirty="0">
                <a:solidFill>
                  <a:srgbClr val="FFFFFF"/>
                </a:solidFill>
              </a:rPr>
            </a:br>
            <a:endParaRPr lang="en-US" sz="6000" dirty="0">
              <a:solidFill>
                <a:srgbClr val="FFFFFF"/>
              </a:solidFill>
            </a:endParaRPr>
          </a:p>
        </p:txBody>
      </p:sp>
      <p:sp>
        <p:nvSpPr>
          <p:cNvPr id="27" name="Rectangle 26">
            <a:extLst>
              <a:ext uri="{FF2B5EF4-FFF2-40B4-BE49-F238E27FC236}">
                <a16:creationId xmlns:a16="http://schemas.microsoft.com/office/drawing/2014/main" id="{D9C69FA7-0958-4ED9-A0DF-E87A0C137B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5208" y="3388657"/>
            <a:ext cx="36576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915795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8E5F0-D1B3-1247-8C22-5906736B2DB1}"/>
              </a:ext>
            </a:extLst>
          </p:cNvPr>
          <p:cNvSpPr>
            <a:spLocks noGrp="1"/>
          </p:cNvSpPr>
          <p:nvPr>
            <p:ph type="title"/>
          </p:nvPr>
        </p:nvSpPr>
        <p:spPr>
          <a:xfrm>
            <a:off x="1069848" y="484632"/>
            <a:ext cx="10058400" cy="1609344"/>
          </a:xfrm>
        </p:spPr>
        <p:txBody>
          <a:bodyPr>
            <a:normAutofit/>
          </a:bodyPr>
          <a:lstStyle/>
          <a:p>
            <a:r>
              <a:rPr lang="en-US" dirty="0"/>
              <a:t>Other strategies</a:t>
            </a:r>
          </a:p>
        </p:txBody>
      </p:sp>
      <p:sp>
        <p:nvSpPr>
          <p:cNvPr id="9" name="Rectangle 8">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A02716CE-8DC3-4E67-8320-E8E391C3D0AD}"/>
              </a:ext>
            </a:extLst>
          </p:cNvPr>
          <p:cNvGraphicFramePr>
            <a:graphicFrameLocks noGrp="1"/>
          </p:cNvGraphicFramePr>
          <p:nvPr>
            <p:ph idx="1"/>
            <p:extLst>
              <p:ext uri="{D42A27DB-BD31-4B8C-83A1-F6EECF244321}">
                <p14:modId xmlns:p14="http://schemas.microsoft.com/office/powerpoint/2010/main" val="747569305"/>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001922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BCFFB95F-D901-4937-8084-8A7BAA84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6310" y="0"/>
            <a:ext cx="4355689" cy="6857999"/>
          </a:xfrm>
          <a:prstGeom prst="rect">
            <a:avLst/>
          </a:prstGeom>
          <a:blipFill dpi="0" rotWithShape="1">
            <a:blip r:embed="rId3">
              <a:alphaModFix amt="60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6DE810-CBF1-0D45-85C3-4F3090719D8D}"/>
              </a:ext>
            </a:extLst>
          </p:cNvPr>
          <p:cNvSpPr>
            <a:spLocks noGrp="1"/>
          </p:cNvSpPr>
          <p:nvPr>
            <p:ph type="title"/>
          </p:nvPr>
        </p:nvSpPr>
        <p:spPr>
          <a:xfrm>
            <a:off x="8479777" y="639763"/>
            <a:ext cx="3046073" cy="5177377"/>
          </a:xfrm>
          <a:ln>
            <a:noFill/>
          </a:ln>
        </p:spPr>
        <p:txBody>
          <a:bodyPr>
            <a:normAutofit/>
          </a:bodyPr>
          <a:lstStyle/>
          <a:p>
            <a:r>
              <a:rPr lang="en-US" sz="4000"/>
              <a:t>Why empathy is important! </a:t>
            </a:r>
          </a:p>
        </p:txBody>
      </p:sp>
      <p:grpSp>
        <p:nvGrpSpPr>
          <p:cNvPr id="26" name="Group 25">
            <a:extLst>
              <a:ext uri="{FF2B5EF4-FFF2-40B4-BE49-F238E27FC236}">
                <a16:creationId xmlns:a16="http://schemas.microsoft.com/office/drawing/2014/main" id="{60F473BD-3FD3-4548-A8F5-11D3C9CB88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7" name="Oval 26">
              <a:extLst>
                <a:ext uri="{FF2B5EF4-FFF2-40B4-BE49-F238E27FC236}">
                  <a16:creationId xmlns:a16="http://schemas.microsoft.com/office/drawing/2014/main" id="{691E02ED-3E2E-4396-B6DE-5F93F2F11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8" name="Oval 27">
              <a:extLst>
                <a:ext uri="{FF2B5EF4-FFF2-40B4-BE49-F238E27FC236}">
                  <a16:creationId xmlns:a16="http://schemas.microsoft.com/office/drawing/2014/main" id="{28F088F5-B4E7-43B9-88F4-8667026E4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aphicFrame>
        <p:nvGraphicFramePr>
          <p:cNvPr id="20" name="Content Placeholder 2">
            <a:extLst>
              <a:ext uri="{FF2B5EF4-FFF2-40B4-BE49-F238E27FC236}">
                <a16:creationId xmlns:a16="http://schemas.microsoft.com/office/drawing/2014/main" id="{FDBDAE25-EEAF-4A2F-AC05-178D2445FB95}"/>
              </a:ext>
            </a:extLst>
          </p:cNvPr>
          <p:cNvGraphicFramePr>
            <a:graphicFrameLocks noGrp="1"/>
          </p:cNvGraphicFramePr>
          <p:nvPr>
            <p:ph idx="1"/>
            <p:extLst>
              <p:ext uri="{D42A27DB-BD31-4B8C-83A1-F6EECF244321}">
                <p14:modId xmlns:p14="http://schemas.microsoft.com/office/powerpoint/2010/main" val="1900487189"/>
              </p:ext>
            </p:extLst>
          </p:nvPr>
        </p:nvGraphicFramePr>
        <p:xfrm>
          <a:off x="622300" y="639763"/>
          <a:ext cx="6572250" cy="5588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387763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54" name="Rectangle 53">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56" name="Rectangle 55">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58" name="Group 57">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59" name="Oval 58">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sp>
        <p:sp>
          <p:nvSpPr>
            <p:cNvPr id="60" name="Oval 59">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62" name="Rectangle 61">
            <a:extLst>
              <a:ext uri="{FF2B5EF4-FFF2-40B4-BE49-F238E27FC236}">
                <a16:creationId xmlns:a16="http://schemas.microsoft.com/office/drawing/2014/main" id="{C3D25154-9EF7-4C33-9AAC-7B3BE089FE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Title 4">
            <a:extLst>
              <a:ext uri="{FF2B5EF4-FFF2-40B4-BE49-F238E27FC236}">
                <a16:creationId xmlns:a16="http://schemas.microsoft.com/office/drawing/2014/main" id="{E6C25EFE-178C-B64C-B7C4-6B5CA7238B5A}"/>
              </a:ext>
            </a:extLst>
          </p:cNvPr>
          <p:cNvSpPr>
            <a:spLocks noGrp="1"/>
          </p:cNvSpPr>
          <p:nvPr>
            <p:ph type="title"/>
          </p:nvPr>
        </p:nvSpPr>
        <p:spPr>
          <a:xfrm>
            <a:off x="1051560" y="643468"/>
            <a:ext cx="9966960" cy="3592432"/>
          </a:xfrm>
        </p:spPr>
        <p:txBody>
          <a:bodyPr vert="horz" lIns="91440" tIns="45720" rIns="91440" bIns="45720" rtlCol="0" anchor="ctr">
            <a:noAutofit/>
          </a:bodyPr>
          <a:lstStyle/>
          <a:p>
            <a:r>
              <a:rPr lang="en-US" sz="2800" dirty="0">
                <a:blipFill dpi="0" rotWithShape="1">
                  <a:blip r:embed="rId5"/>
                  <a:srcRect/>
                  <a:tile tx="6350" ty="-127000" sx="65000" sy="64000" flip="none" algn="tl"/>
                </a:blipFill>
              </a:rPr>
              <a:t>“Ultimately, tutors should focus on providing writers what's needed – whether it’s giving them a tissue, an ear, or a phone number for more in-depth help – to help them return to their task. As teachers and tutors we want to make a difference in the lives of the writers who walk through the door. Sometimes that task is straightforward. Sometimes it’s not. Becoming better tutors is, to a great extent, about developing a sense of what each situation requires.  In the process of doing so, we learn how to be both better writers and better people.” </a:t>
            </a:r>
            <a:br>
              <a:rPr lang="en-US" sz="2800" dirty="0">
                <a:blipFill dpi="0" rotWithShape="1">
                  <a:blip r:embed="rId5"/>
                  <a:srcRect/>
                  <a:tile tx="6350" ty="-127000" sx="65000" sy="64000" flip="none" algn="tl"/>
                </a:blipFill>
              </a:rPr>
            </a:br>
            <a:br>
              <a:rPr lang="en-US" sz="2800" dirty="0">
                <a:blipFill dpi="0" rotWithShape="1">
                  <a:blip r:embed="rId5"/>
                  <a:srcRect/>
                  <a:tile tx="6350" ty="-127000" sx="65000" sy="64000" flip="none" algn="tl"/>
                </a:blipFill>
              </a:rPr>
            </a:br>
            <a:r>
              <a:rPr lang="en-US" sz="2800" dirty="0">
                <a:blipFill dpi="0" rotWithShape="1">
                  <a:blip r:embed="rId5"/>
                  <a:srcRect/>
                  <a:tile tx="6350" ty="-127000" sx="65000" sy="64000" flip="none" algn="tl"/>
                </a:blipFill>
              </a:rPr>
              <a:t>- Gayla Mills</a:t>
            </a:r>
            <a:br>
              <a:rPr lang="en-US" sz="2800" dirty="0">
                <a:blipFill dpi="0" rotWithShape="1">
                  <a:blip r:embed="rId5"/>
                  <a:srcRect/>
                  <a:tile tx="6350" ty="-127000" sx="65000" sy="64000" flip="none" algn="tl"/>
                </a:blipFill>
              </a:rPr>
            </a:br>
            <a:endParaRPr lang="en-US" sz="2800" dirty="0">
              <a:blipFill dpi="0" rotWithShape="1">
                <a:blip r:embed="rId5"/>
                <a:srcRect/>
                <a:tile tx="6350" ty="-127000" sx="65000" sy="64000" flip="none" algn="tl"/>
              </a:blipFill>
            </a:endParaRPr>
          </a:p>
        </p:txBody>
      </p:sp>
      <p:sp>
        <p:nvSpPr>
          <p:cNvPr id="64" name="Rectangle 63">
            <a:extLst>
              <a:ext uri="{FF2B5EF4-FFF2-40B4-BE49-F238E27FC236}">
                <a16:creationId xmlns:a16="http://schemas.microsoft.com/office/drawing/2014/main" id="{1604E8C0-C927-4C06-A96A-BF3323BA7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12192000" cy="2295831"/>
          </a:xfrm>
          <a:prstGeom prst="rect">
            <a:avLst/>
          </a:prstGeom>
          <a:blipFill dpi="0" rotWithShape="1">
            <a:blip r:embed="rId3">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6" name="Group 65">
            <a:extLst>
              <a:ext uri="{FF2B5EF4-FFF2-40B4-BE49-F238E27FC236}">
                <a16:creationId xmlns:a16="http://schemas.microsoft.com/office/drawing/2014/main" id="{9DCECFD5-4C30-4892-9FF0-540E17955A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5590" y="5111496"/>
            <a:ext cx="1080904" cy="1080902"/>
            <a:chOff x="10245590" y="5111496"/>
            <a:chExt cx="1080904" cy="1080902"/>
          </a:xfrm>
        </p:grpSpPr>
        <p:sp>
          <p:nvSpPr>
            <p:cNvPr id="67" name="Oval 66">
              <a:extLst>
                <a:ext uri="{FF2B5EF4-FFF2-40B4-BE49-F238E27FC236}">
                  <a16:creationId xmlns:a16="http://schemas.microsoft.com/office/drawing/2014/main" id="{95C67F70-EAFE-425C-8422-591620A96D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5590" y="5111496"/>
              <a:ext cx="1080904" cy="1080902"/>
            </a:xfrm>
            <a:prstGeom prst="ellipse">
              <a:avLst/>
            </a:prstGeom>
            <a:blipFill dpi="0" rotWithShape="1">
              <a:blip r:embed="rId5">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68" name="Oval 67">
              <a:extLst>
                <a:ext uri="{FF2B5EF4-FFF2-40B4-BE49-F238E27FC236}">
                  <a16:creationId xmlns:a16="http://schemas.microsoft.com/office/drawing/2014/main" id="{D47FA16B-C217-4D91-84EA-5B0846BDDA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53681" y="5219586"/>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228484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Oval 10">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9" name="Oval 12">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14C76A89-F92B-DC4F-A4BD-E56368E6F339}"/>
              </a:ext>
            </a:extLst>
          </p:cNvPr>
          <p:cNvSpPr>
            <a:spLocks noGrp="1"/>
          </p:cNvSpPr>
          <p:nvPr>
            <p:ph type="title"/>
          </p:nvPr>
        </p:nvSpPr>
        <p:spPr>
          <a:xfrm>
            <a:off x="1490145" y="2376862"/>
            <a:ext cx="2640646" cy="2104273"/>
          </a:xfrm>
          <a:noFill/>
        </p:spPr>
        <p:txBody>
          <a:bodyPr>
            <a:normAutofit/>
          </a:bodyPr>
          <a:lstStyle/>
          <a:p>
            <a:pPr algn="ctr"/>
            <a:r>
              <a:rPr lang="en-US" sz="3000">
                <a:solidFill>
                  <a:srgbClr val="FFFFFF"/>
                </a:solidFill>
              </a:rPr>
              <a:t>DISCUSSION QUESTIONS </a:t>
            </a:r>
          </a:p>
        </p:txBody>
      </p:sp>
      <p:sp>
        <p:nvSpPr>
          <p:cNvPr id="20" name="Rectangle 14">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21" name="Content Placeholder 2">
            <a:extLst>
              <a:ext uri="{FF2B5EF4-FFF2-40B4-BE49-F238E27FC236}">
                <a16:creationId xmlns:a16="http://schemas.microsoft.com/office/drawing/2014/main" id="{8042CCEA-E710-4A83-9BE9-B4B70037022F}"/>
              </a:ext>
            </a:extLst>
          </p:cNvPr>
          <p:cNvGraphicFramePr>
            <a:graphicFrameLocks noGrp="1"/>
          </p:cNvGraphicFramePr>
          <p:nvPr>
            <p:ph idx="1"/>
            <p:extLst>
              <p:ext uri="{D42A27DB-BD31-4B8C-83A1-F6EECF244321}">
                <p14:modId xmlns:p14="http://schemas.microsoft.com/office/powerpoint/2010/main" val="4030526896"/>
              </p:ext>
            </p:extLst>
          </p:nvPr>
        </p:nvGraphicFramePr>
        <p:xfrm>
          <a:off x="6081713" y="725488"/>
          <a:ext cx="5141912" cy="54070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3397563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285</TotalTime>
  <Words>1971</Words>
  <Application>Microsoft Office PowerPoint</Application>
  <PresentationFormat>Widescreen</PresentationFormat>
  <Paragraphs>99</Paragraphs>
  <Slides>20</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Calibri</vt:lpstr>
      <vt:lpstr>Rockwell</vt:lpstr>
      <vt:lpstr>Rockwell Condensed</vt:lpstr>
      <vt:lpstr>Rockwell Extra Bold</vt:lpstr>
      <vt:lpstr>Wingdings</vt:lpstr>
      <vt:lpstr>Wood Type</vt:lpstr>
      <vt:lpstr>Preparing for Emotional Sessions &amp; Training Tutors In Emotional Intelligence: Toward A Pedagogy Of Empathy</vt:lpstr>
      <vt:lpstr>“We can’t respond perfectly to every emotional situation, but we can mentally prepare” – Gayla Mills</vt:lpstr>
      <vt:lpstr>Preparing for emotional sessions  </vt:lpstr>
      <vt:lpstr>Being Evaluated </vt:lpstr>
      <vt:lpstr>When the Paper is personal </vt:lpstr>
      <vt:lpstr>Guys, Gals, and Tears </vt:lpstr>
      <vt:lpstr>Learning Together  </vt:lpstr>
      <vt:lpstr>Ways to respond: Assessing the strengths of the emotion  </vt:lpstr>
      <vt:lpstr>Ways to respond:  withdrawn students </vt:lpstr>
      <vt:lpstr>Ways to respond: if intensity of emotions escalate and students lose control shift control  </vt:lpstr>
      <vt:lpstr>Training Tutors in emotional intelligence: toward a pedagogy of empathy </vt:lpstr>
      <vt:lpstr>5 key aspects of emotional intelligence </vt:lpstr>
      <vt:lpstr>PowerPoint Presentation</vt:lpstr>
      <vt:lpstr>Step 1 Tutor learns to identify feelings: both their own and the writer’s   Next, they must identify those feelings correctly (frustration, anger, nervousness, contentment, satisfaction, etc.)   </vt:lpstr>
      <vt:lpstr>Step 2</vt:lpstr>
      <vt:lpstr>Step 3  Activity: role playing!  </vt:lpstr>
      <vt:lpstr>Other strategies</vt:lpstr>
      <vt:lpstr>Why empathy is important! </vt:lpstr>
      <vt:lpstr>“Ultimately, tutors should focus on providing writers what's needed – whether it’s giving them a tissue, an ear, or a phone number for more in-depth help – to help them return to their task. As teachers and tutors we want to make a difference in the lives of the writers who walk through the door. Sometimes that task is straightforward. Sometimes it’s not. Becoming better tutors is, to a great extent, about developing a sense of what each situation requires.  In the process of doing so, we learn how to be both better writers and better people.”   - Gayla Mills </vt:lpstr>
      <vt:lpstr>DISCUSSION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Preparing for Emotional Sessions &amp; Training Tutors In Emotional Intelligence: Toward A Pedagogy Of Empathy</dc:title>
  <dc:creator>julia greenbaum</dc:creator>
  <cp:lastModifiedBy>Lyn Kelly</cp:lastModifiedBy>
  <cp:revision>8</cp:revision>
  <dcterms:created xsi:type="dcterms:W3CDTF">2020-10-23T20:15:10Z</dcterms:created>
  <dcterms:modified xsi:type="dcterms:W3CDTF">2021-06-18T13:31:08Z</dcterms:modified>
</cp:coreProperties>
</file>