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5143500" cx="9144000"/>
  <p:notesSz cx="6858000" cy="9144000"/>
  <p:embeddedFontLst>
    <p:embeddedFont>
      <p:font typeface="Raleway"/>
      <p:regular r:id="rId18"/>
      <p:bold r:id="rId19"/>
      <p:italic r:id="rId20"/>
      <p:boldItalic r:id="rId21"/>
    </p:embeddedFont>
    <p:embeddedFont>
      <p:font typeface="Raleway Thin"/>
      <p:regular r:id="rId22"/>
      <p:bold r:id="rId23"/>
      <p:italic r:id="rId24"/>
      <p:boldItalic r:id="rId25"/>
    </p:embeddedFont>
    <p:embeddedFont>
      <p:font typeface="Satisfy"/>
      <p:regular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italic.fntdata"/><Relationship Id="rId22" Type="http://schemas.openxmlformats.org/officeDocument/2006/relationships/font" Target="fonts/RalewayThin-regular.fntdata"/><Relationship Id="rId21" Type="http://schemas.openxmlformats.org/officeDocument/2006/relationships/font" Target="fonts/Raleway-boldItalic.fntdata"/><Relationship Id="rId24" Type="http://schemas.openxmlformats.org/officeDocument/2006/relationships/font" Target="fonts/RalewayThin-italic.fntdata"/><Relationship Id="rId23" Type="http://schemas.openxmlformats.org/officeDocument/2006/relationships/font" Target="fonts/RalewayThin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Satisfy-regular.fntdata"/><Relationship Id="rId25" Type="http://schemas.openxmlformats.org/officeDocument/2006/relationships/font" Target="fonts/RalewayThin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font" Target="fonts/Raleway-bold.fntdata"/><Relationship Id="rId18" Type="http://schemas.openxmlformats.org/officeDocument/2006/relationships/font" Target="fonts/Ralew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97cc6d57ac_0_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97cc6d57ac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Everyone comes to the writing center with different backgrounds and experience levels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97cc6d57ac_0_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97cc6d57ac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9201ee5e95_0_6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9201ee5e95_0_6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855300" y="848825"/>
            <a:ext cx="5850900" cy="1715100"/>
          </a:xfrm>
          <a:prstGeom prst="rect">
            <a:avLst/>
          </a:prstGeom>
          <a:effectLst>
            <a:outerShdw blurRad="14288" rotWithShape="0" algn="bl" dir="2700000" dist="28575">
              <a:srgbClr val="655A87">
                <a:alpha val="2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0" scaled="0"/>
        </a:gra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ctrTitle"/>
          </p:nvPr>
        </p:nvSpPr>
        <p:spPr>
          <a:xfrm>
            <a:off x="855300" y="344225"/>
            <a:ext cx="7433400" cy="1159800"/>
          </a:xfrm>
          <a:prstGeom prst="rect">
            <a:avLst/>
          </a:prstGeom>
          <a:effectLst>
            <a:outerShdw blurRad="14288" rotWithShape="0" algn="bl" dir="2700000" dist="19050">
              <a:srgbClr val="655A87">
                <a:alpha val="20000"/>
              </a:srgbClr>
            </a:outerShdw>
          </a:effectLst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855300" y="1600929"/>
            <a:ext cx="74334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2000"/>
              <a:buNone/>
              <a:defRPr>
                <a:solidFill>
                  <a:srgbClr val="9283C0"/>
                </a:solidFill>
              </a:defRPr>
            </a:lvl1pPr>
            <a:lvl2pPr lvl="1" rtl="0">
              <a:spcBef>
                <a:spcPts val="600"/>
              </a:spcBef>
              <a:spcAft>
                <a:spcPts val="0"/>
              </a:spcAft>
              <a:buClr>
                <a:srgbClr val="9283C0"/>
              </a:buClr>
              <a:buSzPts val="3000"/>
              <a:buNone/>
              <a:defRPr sz="3000">
                <a:solidFill>
                  <a:srgbClr val="9283C0"/>
                </a:solidFill>
              </a:defRPr>
            </a:lvl2pPr>
            <a:lvl3pPr lvl="2" rtl="0">
              <a:spcBef>
                <a:spcPts val="600"/>
              </a:spcBef>
              <a:spcAft>
                <a:spcPts val="0"/>
              </a:spcAft>
              <a:buClr>
                <a:srgbClr val="9283C0"/>
              </a:buClr>
              <a:buSzPts val="3000"/>
              <a:buNone/>
              <a:defRPr sz="3000">
                <a:solidFill>
                  <a:srgbClr val="9283C0"/>
                </a:solidFill>
              </a:defRPr>
            </a:lvl3pPr>
            <a:lvl4pPr lvl="3" rtl="0">
              <a:spcBef>
                <a:spcPts val="600"/>
              </a:spcBef>
              <a:spcAft>
                <a:spcPts val="0"/>
              </a:spcAft>
              <a:buClr>
                <a:srgbClr val="9283C0"/>
              </a:buClr>
              <a:buSzPts val="3000"/>
              <a:buNone/>
              <a:defRPr sz="3000">
                <a:solidFill>
                  <a:srgbClr val="9283C0"/>
                </a:solidFill>
              </a:defRPr>
            </a:lvl4pPr>
            <a:lvl5pPr lvl="4" rtl="0">
              <a:spcBef>
                <a:spcPts val="600"/>
              </a:spcBef>
              <a:spcAft>
                <a:spcPts val="0"/>
              </a:spcAft>
              <a:buClr>
                <a:srgbClr val="9283C0"/>
              </a:buClr>
              <a:buSzPts val="3000"/>
              <a:buNone/>
              <a:defRPr sz="3000">
                <a:solidFill>
                  <a:srgbClr val="9283C0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9283C0"/>
              </a:buClr>
              <a:buSzPts val="3000"/>
              <a:buNone/>
              <a:defRPr sz="3000">
                <a:solidFill>
                  <a:srgbClr val="9283C0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9283C0"/>
              </a:buClr>
              <a:buSzPts val="3000"/>
              <a:buNone/>
              <a:defRPr sz="3000">
                <a:solidFill>
                  <a:srgbClr val="9283C0"/>
                </a:solidFill>
              </a:defRPr>
            </a:lvl7pPr>
            <a:lvl8pPr lvl="7" rtl="0">
              <a:spcBef>
                <a:spcPts val="600"/>
              </a:spcBef>
              <a:spcAft>
                <a:spcPts val="0"/>
              </a:spcAft>
              <a:buClr>
                <a:srgbClr val="9283C0"/>
              </a:buClr>
              <a:buSzPts val="3000"/>
              <a:buNone/>
              <a:defRPr sz="3000">
                <a:solidFill>
                  <a:srgbClr val="9283C0"/>
                </a:solidFill>
              </a:defRPr>
            </a:lvl8pPr>
            <a:lvl9pPr lvl="8" rtl="0">
              <a:spcBef>
                <a:spcPts val="600"/>
              </a:spcBef>
              <a:spcAft>
                <a:spcPts val="600"/>
              </a:spcAft>
              <a:buClr>
                <a:srgbClr val="9283C0"/>
              </a:buClr>
              <a:buSzPts val="3000"/>
              <a:buNone/>
              <a:defRPr sz="3000">
                <a:solidFill>
                  <a:srgbClr val="9283C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16200038" scaled="0"/>
        </a:gra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86282" y="0"/>
            <a:ext cx="48577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400000" y="880900"/>
            <a:ext cx="4601400" cy="3387600"/>
          </a:xfrm>
          <a:prstGeom prst="rect">
            <a:avLst/>
          </a:prstGeom>
          <a:effectLst>
            <a:outerShdw blurRad="14288" rotWithShape="0" algn="bl" dir="2700000" dist="19050">
              <a:srgbClr val="655A87">
                <a:alpha val="2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>
            <a:lvl1pPr indent="-4445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Satisfy"/>
              <a:buChar char="𖤓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indent="-457200" lvl="1" marL="9144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atisfy"/>
              <a:buChar char="𖡼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2pPr>
            <a:lvl3pPr indent="-457200" lvl="2" marL="13716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atisfy"/>
              <a:buChar char="𖡼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3pPr>
            <a:lvl4pPr indent="-457200" lvl="3" marL="18288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atisfy"/>
              <a:buChar char="●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4pPr>
            <a:lvl5pPr indent="-457200" lvl="4" marL="22860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atisfy"/>
              <a:buChar char="○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5pPr>
            <a:lvl6pPr indent="-457200" lvl="5" marL="27432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atisfy"/>
              <a:buChar char="■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6pPr>
            <a:lvl7pPr indent="-457200" lvl="6" marL="32004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atisfy"/>
              <a:buChar char="●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7pPr>
            <a:lvl8pPr indent="-457200" lvl="7" marL="36576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atisfy"/>
              <a:buChar char="○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8pPr>
            <a:lvl9pPr indent="-457200" lvl="8" marL="4114800" rt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3600"/>
              <a:buFont typeface="Satisfy"/>
              <a:buChar char="■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9" name="Google Shape;19;p4"/>
          <p:cNvSpPr txBox="1"/>
          <p:nvPr/>
        </p:nvSpPr>
        <p:spPr>
          <a:xfrm>
            <a:off x="855300" y="491069"/>
            <a:ext cx="1957200" cy="653700"/>
          </a:xfrm>
          <a:prstGeom prst="rect">
            <a:avLst/>
          </a:prstGeom>
          <a:noFill/>
          <a:ln>
            <a:noFill/>
          </a:ln>
          <a:effectLst>
            <a:outerShdw blurRad="14288" rotWithShape="0" algn="bl" dir="2700000" dist="19050">
              <a:srgbClr val="655A87">
                <a:alpha val="2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rPr>
              <a:t>“</a:t>
            </a:r>
            <a:endParaRPr sz="9600">
              <a:solidFill>
                <a:schemeClr val="lt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855300" y="1506350"/>
            <a:ext cx="6110100" cy="283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𖤓"/>
              <a:defRPr/>
            </a:lvl1pPr>
            <a:lvl2pPr indent="-368300" lvl="1" marL="914400" rtl="0">
              <a:spcBef>
                <a:spcPts val="600"/>
              </a:spcBef>
              <a:spcAft>
                <a:spcPts val="0"/>
              </a:spcAft>
              <a:buSzPts val="2200"/>
              <a:buChar char="𖡼"/>
              <a:defRPr/>
            </a:lvl2pPr>
            <a:lvl3pPr indent="-368300" lvl="2" marL="1371600" rtl="0">
              <a:spcBef>
                <a:spcPts val="600"/>
              </a:spcBef>
              <a:spcAft>
                <a:spcPts val="0"/>
              </a:spcAft>
              <a:buSzPts val="2200"/>
              <a:buChar char="𖡼"/>
              <a:defRPr/>
            </a:lvl3pPr>
            <a:lvl4pPr indent="-368300" lvl="3" marL="1828800" rtl="0">
              <a:spcBef>
                <a:spcPts val="6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rtl="0">
              <a:spcBef>
                <a:spcPts val="6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rtl="0">
              <a:spcBef>
                <a:spcPts val="6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rtl="0">
              <a:spcBef>
                <a:spcPts val="6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rtl="0">
              <a:spcBef>
                <a:spcPts val="6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rtl="0">
              <a:spcBef>
                <a:spcPts val="600"/>
              </a:spcBef>
              <a:spcAft>
                <a:spcPts val="6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855275" y="1506350"/>
            <a:ext cx="2854800" cy="311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𖤓"/>
              <a:defRPr sz="1800"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𖡼"/>
              <a:defRPr sz="1800"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𖡼"/>
              <a:defRPr sz="1800"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600"/>
              </a:spcBef>
              <a:spcAft>
                <a:spcPts val="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0" name="Google Shape;30;p6"/>
          <p:cNvSpPr txBox="1"/>
          <p:nvPr>
            <p:ph idx="2" type="body"/>
          </p:nvPr>
        </p:nvSpPr>
        <p:spPr>
          <a:xfrm>
            <a:off x="4110568" y="1506350"/>
            <a:ext cx="2854800" cy="311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𖤓"/>
              <a:defRPr sz="1800"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𖡼"/>
              <a:defRPr sz="1800"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𖡼"/>
              <a:defRPr sz="1800"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600"/>
              </a:spcBef>
              <a:spcAft>
                <a:spcPts val="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7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823225" y="1506350"/>
            <a:ext cx="2137500" cy="311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𖤓"/>
              <a:defRPr sz="1600"/>
            </a:lvl1pPr>
            <a:lvl2pPr indent="-330200" lvl="1" marL="914400" rtl="0">
              <a:spcBef>
                <a:spcPts val="600"/>
              </a:spcBef>
              <a:spcAft>
                <a:spcPts val="0"/>
              </a:spcAft>
              <a:buSzPts val="1600"/>
              <a:buChar char="𖡼"/>
              <a:defRPr sz="1600"/>
            </a:lvl2pPr>
            <a:lvl3pPr indent="-330200" lvl="2" marL="1371600" rtl="0">
              <a:spcBef>
                <a:spcPts val="600"/>
              </a:spcBef>
              <a:spcAft>
                <a:spcPts val="0"/>
              </a:spcAft>
              <a:buSzPts val="1600"/>
              <a:buChar char="𖡼"/>
              <a:defRPr sz="1600"/>
            </a:lvl3pPr>
            <a:lvl4pPr indent="-330200" lvl="3" marL="18288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600"/>
              </a:spcBef>
              <a:spcAft>
                <a:spcPts val="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3185438" y="1506350"/>
            <a:ext cx="2137500" cy="311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𖤓"/>
              <a:defRPr sz="1600"/>
            </a:lvl1pPr>
            <a:lvl2pPr indent="-330200" lvl="1" marL="914400" rtl="0">
              <a:spcBef>
                <a:spcPts val="600"/>
              </a:spcBef>
              <a:spcAft>
                <a:spcPts val="0"/>
              </a:spcAft>
              <a:buSzPts val="1600"/>
              <a:buChar char="𖡼"/>
              <a:defRPr sz="1600"/>
            </a:lvl2pPr>
            <a:lvl3pPr indent="-330200" lvl="2" marL="1371600" rtl="0">
              <a:spcBef>
                <a:spcPts val="600"/>
              </a:spcBef>
              <a:spcAft>
                <a:spcPts val="0"/>
              </a:spcAft>
              <a:buSzPts val="1600"/>
              <a:buChar char="𖡼"/>
              <a:defRPr sz="1600"/>
            </a:lvl3pPr>
            <a:lvl4pPr indent="-330200" lvl="3" marL="18288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600"/>
              </a:spcBef>
              <a:spcAft>
                <a:spcPts val="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7" name="Google Shape;37;p7"/>
          <p:cNvSpPr txBox="1"/>
          <p:nvPr>
            <p:ph idx="3" type="body"/>
          </p:nvPr>
        </p:nvSpPr>
        <p:spPr>
          <a:xfrm>
            <a:off x="5547650" y="1506350"/>
            <a:ext cx="2137500" cy="311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𖤓"/>
              <a:defRPr sz="1600"/>
            </a:lvl1pPr>
            <a:lvl2pPr indent="-330200" lvl="1" marL="914400" rtl="0">
              <a:spcBef>
                <a:spcPts val="600"/>
              </a:spcBef>
              <a:spcAft>
                <a:spcPts val="0"/>
              </a:spcAft>
              <a:buSzPts val="1600"/>
              <a:buChar char="𖡼"/>
              <a:defRPr sz="1600"/>
            </a:lvl2pPr>
            <a:lvl3pPr indent="-330200" lvl="2" marL="1371600" rtl="0">
              <a:spcBef>
                <a:spcPts val="600"/>
              </a:spcBef>
              <a:spcAft>
                <a:spcPts val="0"/>
              </a:spcAft>
              <a:buSzPts val="1600"/>
              <a:buChar char="𖡼"/>
              <a:defRPr sz="1600"/>
            </a:lvl3pPr>
            <a:lvl4pPr indent="-330200" lvl="3" marL="18288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600"/>
              </a:spcBef>
              <a:spcAft>
                <a:spcPts val="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8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compact">
  <p:cSld name="TITLE_ONLY_1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/>
          <p:nvPr/>
        </p:nvSpPr>
        <p:spPr>
          <a:xfrm>
            <a:off x="0" y="50"/>
            <a:ext cx="63735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" name="Google Shape;45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04175" y="0"/>
            <a:ext cx="51398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9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/>
          <p:nvPr/>
        </p:nvSpPr>
        <p:spPr>
          <a:xfrm>
            <a:off x="0" y="50"/>
            <a:ext cx="63735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0" name="Google Shape;50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04175" y="0"/>
            <a:ext cx="51398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0"/>
          <p:cNvSpPr txBox="1"/>
          <p:nvPr>
            <p:ph idx="1" type="body"/>
          </p:nvPr>
        </p:nvSpPr>
        <p:spPr>
          <a:xfrm>
            <a:off x="855300" y="4330100"/>
            <a:ext cx="7433400" cy="3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>
              <a:spcBef>
                <a:spcPts val="0"/>
              </a:spcBef>
              <a:spcAft>
                <a:spcPts val="60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52" name="Google Shape;52;p10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mplete" type="blank">
  <p:cSld name="BLANK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0" scaled="0"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</a:defRPr>
            </a:lvl1pPr>
            <a:lvl2pPr lvl="1" rtl="0">
              <a:buNone/>
              <a:defRPr>
                <a:solidFill>
                  <a:schemeClr val="accent2"/>
                </a:solidFill>
              </a:defRPr>
            </a:lvl2pPr>
            <a:lvl3pPr lvl="2" rtl="0">
              <a:buNone/>
              <a:defRPr>
                <a:solidFill>
                  <a:schemeClr val="accent2"/>
                </a:solidFill>
              </a:defRPr>
            </a:lvl3pPr>
            <a:lvl4pPr lvl="3" rtl="0">
              <a:buNone/>
              <a:defRPr>
                <a:solidFill>
                  <a:schemeClr val="accent2"/>
                </a:solidFill>
              </a:defRPr>
            </a:lvl4pPr>
            <a:lvl5pPr lvl="4" rtl="0">
              <a:buNone/>
              <a:defRPr>
                <a:solidFill>
                  <a:schemeClr val="accent2"/>
                </a:solidFill>
              </a:defRPr>
            </a:lvl5pPr>
            <a:lvl6pPr lvl="5" rtl="0">
              <a:buNone/>
              <a:defRPr>
                <a:solidFill>
                  <a:schemeClr val="accent2"/>
                </a:solidFill>
              </a:defRPr>
            </a:lvl6pPr>
            <a:lvl7pPr lvl="6" rtl="0">
              <a:buNone/>
              <a:defRPr>
                <a:solidFill>
                  <a:schemeClr val="accent2"/>
                </a:solidFill>
              </a:defRPr>
            </a:lvl7pPr>
            <a:lvl8pPr lvl="7" rtl="0">
              <a:buNone/>
              <a:defRPr>
                <a:solidFill>
                  <a:schemeClr val="accent2"/>
                </a:solidFill>
              </a:defRPr>
            </a:lvl8pPr>
            <a:lvl9pPr lvl="8" rtl="0">
              <a:buNone/>
              <a:defRPr>
                <a:solidFill>
                  <a:schemeClr val="accen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lateral">
  <p:cSld name="BLANK_1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16200038" scaled="0"/>
        </a:gra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86282" y="0"/>
            <a:ext cx="48577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16200038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55300" y="1506350"/>
            <a:ext cx="6110100" cy="28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FD6EF"/>
              </a:buClr>
              <a:buSzPts val="2000"/>
              <a:buFont typeface="Raleway Thin"/>
              <a:buChar char="𖤓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indent="-368300" lvl="1" marL="9144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Raleway Thin"/>
              <a:buChar char="𖡼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indent="-368300" lvl="2" marL="1371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Raleway Thin"/>
              <a:buChar char="𖡼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indent="-368300" lvl="3" marL="18288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●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indent="-368300" lvl="4" marL="2286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○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indent="-368300" lvl="5" marL="2743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■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indent="-368300" lvl="6" marL="32004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●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indent="-368300" lvl="7" marL="3657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○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indent="-368300" lvl="8" marL="4114800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2200"/>
              <a:buFont typeface="Raleway Thin"/>
              <a:buChar char="■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r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lvl="1" rtl="0" algn="r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lvl="2" rtl="0" algn="r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lvl="3" rtl="0" algn="r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lvl="4" rtl="0" algn="r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lvl="5" rtl="0" algn="r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lvl="6" rtl="0" algn="r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lvl="7" rtl="0" algn="r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lvl="8" rtl="0" algn="r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646550" y="869350"/>
            <a:ext cx="5850900" cy="171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Contact Zones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the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Writing Center</a:t>
            </a: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1668898" y="3593242"/>
            <a:ext cx="1082555" cy="1118171"/>
          </a:xfrm>
          <a:custGeom>
            <a:rect b="b" l="l" r="r" t="t"/>
            <a:pathLst>
              <a:path extrusionOk="0" h="18981" w="15817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3868550" y="3593249"/>
            <a:ext cx="1082563" cy="1118152"/>
          </a:xfrm>
          <a:custGeom>
            <a:rect b="b" l="l" r="r" t="t"/>
            <a:pathLst>
              <a:path extrusionOk="0" h="16620" w="15695">
                <a:moveTo>
                  <a:pt x="7786" y="755"/>
                </a:moveTo>
                <a:lnTo>
                  <a:pt x="7567" y="780"/>
                </a:lnTo>
                <a:lnTo>
                  <a:pt x="7324" y="804"/>
                </a:lnTo>
                <a:lnTo>
                  <a:pt x="7105" y="877"/>
                </a:lnTo>
                <a:lnTo>
                  <a:pt x="6910" y="999"/>
                </a:lnTo>
                <a:lnTo>
                  <a:pt x="6813" y="1072"/>
                </a:lnTo>
                <a:lnTo>
                  <a:pt x="6740" y="1145"/>
                </a:lnTo>
                <a:lnTo>
                  <a:pt x="6691" y="1242"/>
                </a:lnTo>
                <a:lnTo>
                  <a:pt x="6643" y="1364"/>
                </a:lnTo>
                <a:lnTo>
                  <a:pt x="6667" y="1388"/>
                </a:lnTo>
                <a:lnTo>
                  <a:pt x="6691" y="1412"/>
                </a:lnTo>
                <a:lnTo>
                  <a:pt x="6740" y="1388"/>
                </a:lnTo>
                <a:lnTo>
                  <a:pt x="6764" y="1412"/>
                </a:lnTo>
                <a:lnTo>
                  <a:pt x="6716" y="1461"/>
                </a:lnTo>
                <a:lnTo>
                  <a:pt x="6691" y="1510"/>
                </a:lnTo>
                <a:lnTo>
                  <a:pt x="6691" y="1680"/>
                </a:lnTo>
                <a:lnTo>
                  <a:pt x="6716" y="1826"/>
                </a:lnTo>
                <a:lnTo>
                  <a:pt x="6764" y="1996"/>
                </a:lnTo>
                <a:lnTo>
                  <a:pt x="6813" y="2166"/>
                </a:lnTo>
                <a:lnTo>
                  <a:pt x="6886" y="2312"/>
                </a:lnTo>
                <a:lnTo>
                  <a:pt x="7008" y="2434"/>
                </a:lnTo>
                <a:lnTo>
                  <a:pt x="7129" y="2556"/>
                </a:lnTo>
                <a:lnTo>
                  <a:pt x="7251" y="2629"/>
                </a:lnTo>
                <a:lnTo>
                  <a:pt x="7300" y="2629"/>
                </a:lnTo>
                <a:lnTo>
                  <a:pt x="7324" y="2604"/>
                </a:lnTo>
                <a:lnTo>
                  <a:pt x="7324" y="2580"/>
                </a:lnTo>
                <a:lnTo>
                  <a:pt x="7324" y="2556"/>
                </a:lnTo>
                <a:lnTo>
                  <a:pt x="7056" y="2069"/>
                </a:lnTo>
                <a:lnTo>
                  <a:pt x="6983" y="1826"/>
                </a:lnTo>
                <a:lnTo>
                  <a:pt x="6910" y="1583"/>
                </a:lnTo>
                <a:lnTo>
                  <a:pt x="7202" y="1874"/>
                </a:lnTo>
                <a:lnTo>
                  <a:pt x="7543" y="2142"/>
                </a:lnTo>
                <a:lnTo>
                  <a:pt x="7884" y="2385"/>
                </a:lnTo>
                <a:lnTo>
                  <a:pt x="8273" y="2580"/>
                </a:lnTo>
                <a:lnTo>
                  <a:pt x="8468" y="2677"/>
                </a:lnTo>
                <a:lnTo>
                  <a:pt x="8662" y="2726"/>
                </a:lnTo>
                <a:lnTo>
                  <a:pt x="8857" y="2775"/>
                </a:lnTo>
                <a:lnTo>
                  <a:pt x="9076" y="2823"/>
                </a:lnTo>
                <a:lnTo>
                  <a:pt x="9490" y="2823"/>
                </a:lnTo>
                <a:lnTo>
                  <a:pt x="9709" y="2799"/>
                </a:lnTo>
                <a:lnTo>
                  <a:pt x="9928" y="2750"/>
                </a:lnTo>
                <a:lnTo>
                  <a:pt x="9952" y="2726"/>
                </a:lnTo>
                <a:lnTo>
                  <a:pt x="9976" y="2677"/>
                </a:lnTo>
                <a:lnTo>
                  <a:pt x="9952" y="2629"/>
                </a:lnTo>
                <a:lnTo>
                  <a:pt x="9928" y="2604"/>
                </a:lnTo>
                <a:lnTo>
                  <a:pt x="9538" y="2531"/>
                </a:lnTo>
                <a:lnTo>
                  <a:pt x="9173" y="2458"/>
                </a:lnTo>
                <a:lnTo>
                  <a:pt x="8784" y="2410"/>
                </a:lnTo>
                <a:lnTo>
                  <a:pt x="8419" y="2312"/>
                </a:lnTo>
                <a:lnTo>
                  <a:pt x="8224" y="2239"/>
                </a:lnTo>
                <a:lnTo>
                  <a:pt x="8054" y="2142"/>
                </a:lnTo>
                <a:lnTo>
                  <a:pt x="7689" y="1947"/>
                </a:lnTo>
                <a:lnTo>
                  <a:pt x="7348" y="1728"/>
                </a:lnTo>
                <a:lnTo>
                  <a:pt x="7008" y="1510"/>
                </a:lnTo>
                <a:lnTo>
                  <a:pt x="7251" y="1583"/>
                </a:lnTo>
                <a:lnTo>
                  <a:pt x="7494" y="1631"/>
                </a:lnTo>
                <a:lnTo>
                  <a:pt x="7981" y="1753"/>
                </a:lnTo>
                <a:lnTo>
                  <a:pt x="8297" y="1826"/>
                </a:lnTo>
                <a:lnTo>
                  <a:pt x="8638" y="1923"/>
                </a:lnTo>
                <a:lnTo>
                  <a:pt x="8954" y="1947"/>
                </a:lnTo>
                <a:lnTo>
                  <a:pt x="9125" y="1947"/>
                </a:lnTo>
                <a:lnTo>
                  <a:pt x="9295" y="1923"/>
                </a:lnTo>
                <a:lnTo>
                  <a:pt x="9344" y="1899"/>
                </a:lnTo>
                <a:lnTo>
                  <a:pt x="9344" y="1850"/>
                </a:lnTo>
                <a:lnTo>
                  <a:pt x="9344" y="1826"/>
                </a:lnTo>
                <a:lnTo>
                  <a:pt x="9319" y="1777"/>
                </a:lnTo>
                <a:lnTo>
                  <a:pt x="9027" y="1655"/>
                </a:lnTo>
                <a:lnTo>
                  <a:pt x="8711" y="1558"/>
                </a:lnTo>
                <a:lnTo>
                  <a:pt x="8078" y="1437"/>
                </a:lnTo>
                <a:lnTo>
                  <a:pt x="7567" y="1315"/>
                </a:lnTo>
                <a:lnTo>
                  <a:pt x="7300" y="1266"/>
                </a:lnTo>
                <a:lnTo>
                  <a:pt x="7032" y="1266"/>
                </a:lnTo>
                <a:lnTo>
                  <a:pt x="7251" y="1145"/>
                </a:lnTo>
                <a:lnTo>
                  <a:pt x="7470" y="1072"/>
                </a:lnTo>
                <a:lnTo>
                  <a:pt x="7738" y="1047"/>
                </a:lnTo>
                <a:lnTo>
                  <a:pt x="8005" y="1072"/>
                </a:lnTo>
                <a:lnTo>
                  <a:pt x="8273" y="1120"/>
                </a:lnTo>
                <a:lnTo>
                  <a:pt x="8541" y="1193"/>
                </a:lnTo>
                <a:lnTo>
                  <a:pt x="8760" y="1266"/>
                </a:lnTo>
                <a:lnTo>
                  <a:pt x="8954" y="1339"/>
                </a:lnTo>
                <a:lnTo>
                  <a:pt x="9368" y="1558"/>
                </a:lnTo>
                <a:lnTo>
                  <a:pt x="9806" y="1753"/>
                </a:lnTo>
                <a:lnTo>
                  <a:pt x="10001" y="1826"/>
                </a:lnTo>
                <a:lnTo>
                  <a:pt x="10220" y="1874"/>
                </a:lnTo>
                <a:lnTo>
                  <a:pt x="10268" y="1850"/>
                </a:lnTo>
                <a:lnTo>
                  <a:pt x="10293" y="1826"/>
                </a:lnTo>
                <a:lnTo>
                  <a:pt x="10317" y="1801"/>
                </a:lnTo>
                <a:lnTo>
                  <a:pt x="10293" y="1753"/>
                </a:lnTo>
                <a:lnTo>
                  <a:pt x="10098" y="1558"/>
                </a:lnTo>
                <a:lnTo>
                  <a:pt x="9879" y="1388"/>
                </a:lnTo>
                <a:lnTo>
                  <a:pt x="9611" y="1242"/>
                </a:lnTo>
                <a:lnTo>
                  <a:pt x="9344" y="1120"/>
                </a:lnTo>
                <a:lnTo>
                  <a:pt x="9052" y="1023"/>
                </a:lnTo>
                <a:lnTo>
                  <a:pt x="8760" y="926"/>
                </a:lnTo>
                <a:lnTo>
                  <a:pt x="8224" y="804"/>
                </a:lnTo>
                <a:lnTo>
                  <a:pt x="8030" y="755"/>
                </a:lnTo>
                <a:close/>
                <a:moveTo>
                  <a:pt x="5888" y="1996"/>
                </a:moveTo>
                <a:lnTo>
                  <a:pt x="5864" y="2020"/>
                </a:lnTo>
                <a:lnTo>
                  <a:pt x="5694" y="2142"/>
                </a:lnTo>
                <a:lnTo>
                  <a:pt x="5523" y="2264"/>
                </a:lnTo>
                <a:lnTo>
                  <a:pt x="5207" y="2556"/>
                </a:lnTo>
                <a:lnTo>
                  <a:pt x="4891" y="2823"/>
                </a:lnTo>
                <a:lnTo>
                  <a:pt x="4745" y="2969"/>
                </a:lnTo>
                <a:lnTo>
                  <a:pt x="4623" y="3140"/>
                </a:lnTo>
                <a:lnTo>
                  <a:pt x="4623" y="3188"/>
                </a:lnTo>
                <a:lnTo>
                  <a:pt x="4647" y="3213"/>
                </a:lnTo>
                <a:lnTo>
                  <a:pt x="4842" y="3115"/>
                </a:lnTo>
                <a:lnTo>
                  <a:pt x="4988" y="3018"/>
                </a:lnTo>
                <a:lnTo>
                  <a:pt x="5280" y="2775"/>
                </a:lnTo>
                <a:lnTo>
                  <a:pt x="5645" y="2458"/>
                </a:lnTo>
                <a:lnTo>
                  <a:pt x="5986" y="2166"/>
                </a:lnTo>
                <a:lnTo>
                  <a:pt x="6010" y="2093"/>
                </a:lnTo>
                <a:lnTo>
                  <a:pt x="5986" y="2045"/>
                </a:lnTo>
                <a:lnTo>
                  <a:pt x="5937" y="1996"/>
                </a:lnTo>
                <a:close/>
                <a:moveTo>
                  <a:pt x="6107" y="5622"/>
                </a:moveTo>
                <a:lnTo>
                  <a:pt x="6059" y="5646"/>
                </a:lnTo>
                <a:lnTo>
                  <a:pt x="6010" y="5670"/>
                </a:lnTo>
                <a:lnTo>
                  <a:pt x="5961" y="5719"/>
                </a:lnTo>
                <a:lnTo>
                  <a:pt x="5888" y="5768"/>
                </a:lnTo>
                <a:lnTo>
                  <a:pt x="5815" y="5816"/>
                </a:lnTo>
                <a:lnTo>
                  <a:pt x="5767" y="5889"/>
                </a:lnTo>
                <a:lnTo>
                  <a:pt x="5718" y="5987"/>
                </a:lnTo>
                <a:lnTo>
                  <a:pt x="5669" y="6157"/>
                </a:lnTo>
                <a:lnTo>
                  <a:pt x="5669" y="6327"/>
                </a:lnTo>
                <a:lnTo>
                  <a:pt x="5669" y="6425"/>
                </a:lnTo>
                <a:lnTo>
                  <a:pt x="5718" y="6546"/>
                </a:lnTo>
                <a:lnTo>
                  <a:pt x="5767" y="6644"/>
                </a:lnTo>
                <a:lnTo>
                  <a:pt x="5815" y="6717"/>
                </a:lnTo>
                <a:lnTo>
                  <a:pt x="5888" y="6790"/>
                </a:lnTo>
                <a:lnTo>
                  <a:pt x="5986" y="6863"/>
                </a:lnTo>
                <a:lnTo>
                  <a:pt x="6083" y="6911"/>
                </a:lnTo>
                <a:lnTo>
                  <a:pt x="6180" y="6936"/>
                </a:lnTo>
                <a:lnTo>
                  <a:pt x="6326" y="6936"/>
                </a:lnTo>
                <a:lnTo>
                  <a:pt x="6399" y="6911"/>
                </a:lnTo>
                <a:lnTo>
                  <a:pt x="6448" y="6863"/>
                </a:lnTo>
                <a:lnTo>
                  <a:pt x="6570" y="6717"/>
                </a:lnTo>
                <a:lnTo>
                  <a:pt x="6643" y="6546"/>
                </a:lnTo>
                <a:lnTo>
                  <a:pt x="6667" y="6352"/>
                </a:lnTo>
                <a:lnTo>
                  <a:pt x="6667" y="6157"/>
                </a:lnTo>
                <a:lnTo>
                  <a:pt x="6618" y="5962"/>
                </a:lnTo>
                <a:lnTo>
                  <a:pt x="6594" y="5889"/>
                </a:lnTo>
                <a:lnTo>
                  <a:pt x="6521" y="5792"/>
                </a:lnTo>
                <a:lnTo>
                  <a:pt x="6472" y="5719"/>
                </a:lnTo>
                <a:lnTo>
                  <a:pt x="6375" y="5670"/>
                </a:lnTo>
                <a:lnTo>
                  <a:pt x="6302" y="5622"/>
                </a:lnTo>
                <a:close/>
                <a:moveTo>
                  <a:pt x="9368" y="5622"/>
                </a:moveTo>
                <a:lnTo>
                  <a:pt x="9319" y="5646"/>
                </a:lnTo>
                <a:lnTo>
                  <a:pt x="9271" y="5670"/>
                </a:lnTo>
                <a:lnTo>
                  <a:pt x="9222" y="5719"/>
                </a:lnTo>
                <a:lnTo>
                  <a:pt x="9149" y="5768"/>
                </a:lnTo>
                <a:lnTo>
                  <a:pt x="9076" y="5816"/>
                </a:lnTo>
                <a:lnTo>
                  <a:pt x="9027" y="5889"/>
                </a:lnTo>
                <a:lnTo>
                  <a:pt x="8979" y="5987"/>
                </a:lnTo>
                <a:lnTo>
                  <a:pt x="8930" y="6157"/>
                </a:lnTo>
                <a:lnTo>
                  <a:pt x="8930" y="6327"/>
                </a:lnTo>
                <a:lnTo>
                  <a:pt x="8930" y="6425"/>
                </a:lnTo>
                <a:lnTo>
                  <a:pt x="8979" y="6546"/>
                </a:lnTo>
                <a:lnTo>
                  <a:pt x="9027" y="6644"/>
                </a:lnTo>
                <a:lnTo>
                  <a:pt x="9076" y="6717"/>
                </a:lnTo>
                <a:lnTo>
                  <a:pt x="9149" y="6790"/>
                </a:lnTo>
                <a:lnTo>
                  <a:pt x="9246" y="6863"/>
                </a:lnTo>
                <a:lnTo>
                  <a:pt x="9344" y="6911"/>
                </a:lnTo>
                <a:lnTo>
                  <a:pt x="9441" y="6936"/>
                </a:lnTo>
                <a:lnTo>
                  <a:pt x="9587" y="6936"/>
                </a:lnTo>
                <a:lnTo>
                  <a:pt x="9660" y="6911"/>
                </a:lnTo>
                <a:lnTo>
                  <a:pt x="9709" y="6863"/>
                </a:lnTo>
                <a:lnTo>
                  <a:pt x="9830" y="6717"/>
                </a:lnTo>
                <a:lnTo>
                  <a:pt x="9903" y="6546"/>
                </a:lnTo>
                <a:lnTo>
                  <a:pt x="9928" y="6352"/>
                </a:lnTo>
                <a:lnTo>
                  <a:pt x="9928" y="6157"/>
                </a:lnTo>
                <a:lnTo>
                  <a:pt x="9879" y="5962"/>
                </a:lnTo>
                <a:lnTo>
                  <a:pt x="9855" y="5889"/>
                </a:lnTo>
                <a:lnTo>
                  <a:pt x="9782" y="5792"/>
                </a:lnTo>
                <a:lnTo>
                  <a:pt x="9733" y="5719"/>
                </a:lnTo>
                <a:lnTo>
                  <a:pt x="9636" y="5670"/>
                </a:lnTo>
                <a:lnTo>
                  <a:pt x="9563" y="5622"/>
                </a:lnTo>
                <a:close/>
                <a:moveTo>
                  <a:pt x="7786" y="6765"/>
                </a:moveTo>
                <a:lnTo>
                  <a:pt x="7738" y="6814"/>
                </a:lnTo>
                <a:lnTo>
                  <a:pt x="7713" y="6863"/>
                </a:lnTo>
                <a:lnTo>
                  <a:pt x="7713" y="7082"/>
                </a:lnTo>
                <a:lnTo>
                  <a:pt x="7738" y="7301"/>
                </a:lnTo>
                <a:lnTo>
                  <a:pt x="7738" y="7520"/>
                </a:lnTo>
                <a:lnTo>
                  <a:pt x="7762" y="7739"/>
                </a:lnTo>
                <a:lnTo>
                  <a:pt x="7786" y="7787"/>
                </a:lnTo>
                <a:lnTo>
                  <a:pt x="7811" y="7812"/>
                </a:lnTo>
                <a:lnTo>
                  <a:pt x="7908" y="7860"/>
                </a:lnTo>
                <a:lnTo>
                  <a:pt x="7957" y="7836"/>
                </a:lnTo>
                <a:lnTo>
                  <a:pt x="8005" y="7836"/>
                </a:lnTo>
                <a:lnTo>
                  <a:pt x="8030" y="7787"/>
                </a:lnTo>
                <a:lnTo>
                  <a:pt x="8054" y="7739"/>
                </a:lnTo>
                <a:lnTo>
                  <a:pt x="8054" y="7641"/>
                </a:lnTo>
                <a:lnTo>
                  <a:pt x="8054" y="7520"/>
                </a:lnTo>
                <a:lnTo>
                  <a:pt x="8030" y="7301"/>
                </a:lnTo>
                <a:lnTo>
                  <a:pt x="7981" y="7057"/>
                </a:lnTo>
                <a:lnTo>
                  <a:pt x="7957" y="6936"/>
                </a:lnTo>
                <a:lnTo>
                  <a:pt x="7884" y="6814"/>
                </a:lnTo>
                <a:lnTo>
                  <a:pt x="7835" y="6765"/>
                </a:lnTo>
                <a:close/>
                <a:moveTo>
                  <a:pt x="8589" y="8274"/>
                </a:moveTo>
                <a:lnTo>
                  <a:pt x="8249" y="8371"/>
                </a:lnTo>
                <a:lnTo>
                  <a:pt x="7932" y="8444"/>
                </a:lnTo>
                <a:lnTo>
                  <a:pt x="7592" y="8469"/>
                </a:lnTo>
                <a:lnTo>
                  <a:pt x="7421" y="8469"/>
                </a:lnTo>
                <a:lnTo>
                  <a:pt x="7251" y="8444"/>
                </a:lnTo>
                <a:lnTo>
                  <a:pt x="7202" y="8469"/>
                </a:lnTo>
                <a:lnTo>
                  <a:pt x="7178" y="8469"/>
                </a:lnTo>
                <a:lnTo>
                  <a:pt x="7154" y="8517"/>
                </a:lnTo>
                <a:lnTo>
                  <a:pt x="7178" y="8542"/>
                </a:lnTo>
                <a:lnTo>
                  <a:pt x="7227" y="8639"/>
                </a:lnTo>
                <a:lnTo>
                  <a:pt x="7300" y="8688"/>
                </a:lnTo>
                <a:lnTo>
                  <a:pt x="7373" y="8761"/>
                </a:lnTo>
                <a:lnTo>
                  <a:pt x="7470" y="8785"/>
                </a:lnTo>
                <a:lnTo>
                  <a:pt x="7665" y="8834"/>
                </a:lnTo>
                <a:lnTo>
                  <a:pt x="7908" y="8834"/>
                </a:lnTo>
                <a:lnTo>
                  <a:pt x="8127" y="8809"/>
                </a:lnTo>
                <a:lnTo>
                  <a:pt x="8370" y="8761"/>
                </a:lnTo>
                <a:lnTo>
                  <a:pt x="8565" y="8712"/>
                </a:lnTo>
                <a:lnTo>
                  <a:pt x="8735" y="8639"/>
                </a:lnTo>
                <a:lnTo>
                  <a:pt x="8808" y="8590"/>
                </a:lnTo>
                <a:lnTo>
                  <a:pt x="8833" y="8542"/>
                </a:lnTo>
                <a:lnTo>
                  <a:pt x="8833" y="8469"/>
                </a:lnTo>
                <a:lnTo>
                  <a:pt x="8833" y="8396"/>
                </a:lnTo>
                <a:lnTo>
                  <a:pt x="8784" y="8347"/>
                </a:lnTo>
                <a:lnTo>
                  <a:pt x="8735" y="8298"/>
                </a:lnTo>
                <a:lnTo>
                  <a:pt x="8662" y="8274"/>
                </a:lnTo>
                <a:close/>
                <a:moveTo>
                  <a:pt x="6618" y="9928"/>
                </a:moveTo>
                <a:lnTo>
                  <a:pt x="6862" y="10026"/>
                </a:lnTo>
                <a:lnTo>
                  <a:pt x="7105" y="10099"/>
                </a:lnTo>
                <a:lnTo>
                  <a:pt x="7373" y="10172"/>
                </a:lnTo>
                <a:lnTo>
                  <a:pt x="7616" y="10220"/>
                </a:lnTo>
                <a:lnTo>
                  <a:pt x="7859" y="10245"/>
                </a:lnTo>
                <a:lnTo>
                  <a:pt x="8127" y="10269"/>
                </a:lnTo>
                <a:lnTo>
                  <a:pt x="8370" y="10245"/>
                </a:lnTo>
                <a:lnTo>
                  <a:pt x="8614" y="10220"/>
                </a:lnTo>
                <a:lnTo>
                  <a:pt x="8833" y="10172"/>
                </a:lnTo>
                <a:lnTo>
                  <a:pt x="9052" y="10123"/>
                </a:lnTo>
                <a:lnTo>
                  <a:pt x="9027" y="10366"/>
                </a:lnTo>
                <a:lnTo>
                  <a:pt x="8735" y="10391"/>
                </a:lnTo>
                <a:lnTo>
                  <a:pt x="8443" y="10415"/>
                </a:lnTo>
                <a:lnTo>
                  <a:pt x="8419" y="10415"/>
                </a:lnTo>
                <a:lnTo>
                  <a:pt x="8151" y="10391"/>
                </a:lnTo>
                <a:lnTo>
                  <a:pt x="8005" y="10391"/>
                </a:lnTo>
                <a:lnTo>
                  <a:pt x="7859" y="10415"/>
                </a:lnTo>
                <a:lnTo>
                  <a:pt x="7859" y="10439"/>
                </a:lnTo>
                <a:lnTo>
                  <a:pt x="7835" y="10464"/>
                </a:lnTo>
                <a:lnTo>
                  <a:pt x="7835" y="10512"/>
                </a:lnTo>
                <a:lnTo>
                  <a:pt x="7884" y="10585"/>
                </a:lnTo>
                <a:lnTo>
                  <a:pt x="7932" y="10610"/>
                </a:lnTo>
                <a:lnTo>
                  <a:pt x="8078" y="10683"/>
                </a:lnTo>
                <a:lnTo>
                  <a:pt x="8224" y="10707"/>
                </a:lnTo>
                <a:lnTo>
                  <a:pt x="8346" y="10731"/>
                </a:lnTo>
                <a:lnTo>
                  <a:pt x="8687" y="10731"/>
                </a:lnTo>
                <a:lnTo>
                  <a:pt x="8857" y="10707"/>
                </a:lnTo>
                <a:lnTo>
                  <a:pt x="9027" y="10683"/>
                </a:lnTo>
                <a:lnTo>
                  <a:pt x="9027" y="10804"/>
                </a:lnTo>
                <a:lnTo>
                  <a:pt x="8687" y="10853"/>
                </a:lnTo>
                <a:lnTo>
                  <a:pt x="8541" y="10877"/>
                </a:lnTo>
                <a:lnTo>
                  <a:pt x="8370" y="10902"/>
                </a:lnTo>
                <a:lnTo>
                  <a:pt x="7932" y="10902"/>
                </a:lnTo>
                <a:lnTo>
                  <a:pt x="7786" y="10950"/>
                </a:lnTo>
                <a:lnTo>
                  <a:pt x="7762" y="10999"/>
                </a:lnTo>
                <a:lnTo>
                  <a:pt x="7786" y="11023"/>
                </a:lnTo>
                <a:lnTo>
                  <a:pt x="7884" y="11121"/>
                </a:lnTo>
                <a:lnTo>
                  <a:pt x="8030" y="11194"/>
                </a:lnTo>
                <a:lnTo>
                  <a:pt x="8200" y="11242"/>
                </a:lnTo>
                <a:lnTo>
                  <a:pt x="8589" y="11242"/>
                </a:lnTo>
                <a:lnTo>
                  <a:pt x="8760" y="11218"/>
                </a:lnTo>
                <a:lnTo>
                  <a:pt x="8930" y="11194"/>
                </a:lnTo>
                <a:lnTo>
                  <a:pt x="9076" y="11121"/>
                </a:lnTo>
                <a:lnTo>
                  <a:pt x="9125" y="11218"/>
                </a:lnTo>
                <a:lnTo>
                  <a:pt x="8954" y="11291"/>
                </a:lnTo>
                <a:lnTo>
                  <a:pt x="8760" y="11340"/>
                </a:lnTo>
                <a:lnTo>
                  <a:pt x="8151" y="11461"/>
                </a:lnTo>
                <a:lnTo>
                  <a:pt x="8127" y="11461"/>
                </a:lnTo>
                <a:lnTo>
                  <a:pt x="8127" y="11486"/>
                </a:lnTo>
                <a:lnTo>
                  <a:pt x="8151" y="11510"/>
                </a:lnTo>
                <a:lnTo>
                  <a:pt x="8346" y="11583"/>
                </a:lnTo>
                <a:lnTo>
                  <a:pt x="8589" y="11607"/>
                </a:lnTo>
                <a:lnTo>
                  <a:pt x="8370" y="11656"/>
                </a:lnTo>
                <a:lnTo>
                  <a:pt x="8151" y="11680"/>
                </a:lnTo>
                <a:lnTo>
                  <a:pt x="7932" y="11680"/>
                </a:lnTo>
                <a:lnTo>
                  <a:pt x="7713" y="11656"/>
                </a:lnTo>
                <a:lnTo>
                  <a:pt x="7421" y="11632"/>
                </a:lnTo>
                <a:lnTo>
                  <a:pt x="7129" y="11559"/>
                </a:lnTo>
                <a:lnTo>
                  <a:pt x="6862" y="11461"/>
                </a:lnTo>
                <a:lnTo>
                  <a:pt x="6740" y="11388"/>
                </a:lnTo>
                <a:lnTo>
                  <a:pt x="6618" y="11291"/>
                </a:lnTo>
                <a:lnTo>
                  <a:pt x="6594" y="11242"/>
                </a:lnTo>
                <a:lnTo>
                  <a:pt x="6667" y="11194"/>
                </a:lnTo>
                <a:lnTo>
                  <a:pt x="6716" y="11121"/>
                </a:lnTo>
                <a:lnTo>
                  <a:pt x="6716" y="11023"/>
                </a:lnTo>
                <a:lnTo>
                  <a:pt x="6716" y="10950"/>
                </a:lnTo>
                <a:lnTo>
                  <a:pt x="6667" y="10804"/>
                </a:lnTo>
                <a:lnTo>
                  <a:pt x="6618" y="10610"/>
                </a:lnTo>
                <a:lnTo>
                  <a:pt x="6594" y="10415"/>
                </a:lnTo>
                <a:lnTo>
                  <a:pt x="6594" y="10245"/>
                </a:lnTo>
                <a:lnTo>
                  <a:pt x="6618" y="10074"/>
                </a:lnTo>
                <a:lnTo>
                  <a:pt x="6643" y="9977"/>
                </a:lnTo>
                <a:lnTo>
                  <a:pt x="6643" y="9953"/>
                </a:lnTo>
                <a:lnTo>
                  <a:pt x="6618" y="10001"/>
                </a:lnTo>
                <a:lnTo>
                  <a:pt x="6618" y="9928"/>
                </a:lnTo>
                <a:close/>
                <a:moveTo>
                  <a:pt x="9636" y="11218"/>
                </a:moveTo>
                <a:lnTo>
                  <a:pt x="9782" y="11291"/>
                </a:lnTo>
                <a:lnTo>
                  <a:pt x="9928" y="11364"/>
                </a:lnTo>
                <a:lnTo>
                  <a:pt x="9855" y="11510"/>
                </a:lnTo>
                <a:lnTo>
                  <a:pt x="9757" y="11632"/>
                </a:lnTo>
                <a:lnTo>
                  <a:pt x="9636" y="11778"/>
                </a:lnTo>
                <a:lnTo>
                  <a:pt x="9514" y="11875"/>
                </a:lnTo>
                <a:lnTo>
                  <a:pt x="9246" y="12070"/>
                </a:lnTo>
                <a:lnTo>
                  <a:pt x="8930" y="12240"/>
                </a:lnTo>
                <a:lnTo>
                  <a:pt x="8589" y="12362"/>
                </a:lnTo>
                <a:lnTo>
                  <a:pt x="8249" y="12435"/>
                </a:lnTo>
                <a:lnTo>
                  <a:pt x="7908" y="12483"/>
                </a:lnTo>
                <a:lnTo>
                  <a:pt x="7592" y="12508"/>
                </a:lnTo>
                <a:lnTo>
                  <a:pt x="7227" y="12508"/>
                </a:lnTo>
                <a:lnTo>
                  <a:pt x="6886" y="12459"/>
                </a:lnTo>
                <a:lnTo>
                  <a:pt x="6521" y="12362"/>
                </a:lnTo>
                <a:lnTo>
                  <a:pt x="6375" y="12289"/>
                </a:lnTo>
                <a:lnTo>
                  <a:pt x="6205" y="12216"/>
                </a:lnTo>
                <a:lnTo>
                  <a:pt x="6083" y="12118"/>
                </a:lnTo>
                <a:lnTo>
                  <a:pt x="5986" y="12021"/>
                </a:lnTo>
                <a:lnTo>
                  <a:pt x="5888" y="11924"/>
                </a:lnTo>
                <a:lnTo>
                  <a:pt x="5815" y="11826"/>
                </a:lnTo>
                <a:lnTo>
                  <a:pt x="5694" y="11583"/>
                </a:lnTo>
                <a:lnTo>
                  <a:pt x="5572" y="11315"/>
                </a:lnTo>
                <a:lnTo>
                  <a:pt x="5645" y="11291"/>
                </a:lnTo>
                <a:lnTo>
                  <a:pt x="5840" y="11267"/>
                </a:lnTo>
                <a:lnTo>
                  <a:pt x="6107" y="11242"/>
                </a:lnTo>
                <a:lnTo>
                  <a:pt x="6180" y="11364"/>
                </a:lnTo>
                <a:lnTo>
                  <a:pt x="6278" y="11486"/>
                </a:lnTo>
                <a:lnTo>
                  <a:pt x="6448" y="11656"/>
                </a:lnTo>
                <a:lnTo>
                  <a:pt x="6594" y="11753"/>
                </a:lnTo>
                <a:lnTo>
                  <a:pt x="6764" y="11851"/>
                </a:lnTo>
                <a:lnTo>
                  <a:pt x="7105" y="11972"/>
                </a:lnTo>
                <a:lnTo>
                  <a:pt x="7446" y="12045"/>
                </a:lnTo>
                <a:lnTo>
                  <a:pt x="7811" y="12094"/>
                </a:lnTo>
                <a:lnTo>
                  <a:pt x="8151" y="12094"/>
                </a:lnTo>
                <a:lnTo>
                  <a:pt x="8492" y="12070"/>
                </a:lnTo>
                <a:lnTo>
                  <a:pt x="8833" y="11972"/>
                </a:lnTo>
                <a:lnTo>
                  <a:pt x="9003" y="11924"/>
                </a:lnTo>
                <a:lnTo>
                  <a:pt x="9173" y="11851"/>
                </a:lnTo>
                <a:lnTo>
                  <a:pt x="9295" y="11753"/>
                </a:lnTo>
                <a:lnTo>
                  <a:pt x="9441" y="11607"/>
                </a:lnTo>
                <a:lnTo>
                  <a:pt x="9563" y="11461"/>
                </a:lnTo>
                <a:lnTo>
                  <a:pt x="9587" y="11364"/>
                </a:lnTo>
                <a:lnTo>
                  <a:pt x="9611" y="11291"/>
                </a:lnTo>
                <a:lnTo>
                  <a:pt x="9636" y="11218"/>
                </a:lnTo>
                <a:close/>
                <a:moveTo>
                  <a:pt x="5231" y="11437"/>
                </a:moveTo>
                <a:lnTo>
                  <a:pt x="5231" y="11583"/>
                </a:lnTo>
                <a:lnTo>
                  <a:pt x="5280" y="11729"/>
                </a:lnTo>
                <a:lnTo>
                  <a:pt x="5329" y="11875"/>
                </a:lnTo>
                <a:lnTo>
                  <a:pt x="5402" y="12021"/>
                </a:lnTo>
                <a:lnTo>
                  <a:pt x="5596" y="12264"/>
                </a:lnTo>
                <a:lnTo>
                  <a:pt x="5815" y="12459"/>
                </a:lnTo>
                <a:lnTo>
                  <a:pt x="6010" y="12581"/>
                </a:lnTo>
                <a:lnTo>
                  <a:pt x="6205" y="12702"/>
                </a:lnTo>
                <a:lnTo>
                  <a:pt x="6399" y="12775"/>
                </a:lnTo>
                <a:lnTo>
                  <a:pt x="6618" y="12848"/>
                </a:lnTo>
                <a:lnTo>
                  <a:pt x="6837" y="12897"/>
                </a:lnTo>
                <a:lnTo>
                  <a:pt x="7056" y="12946"/>
                </a:lnTo>
                <a:lnTo>
                  <a:pt x="7494" y="12970"/>
                </a:lnTo>
                <a:lnTo>
                  <a:pt x="7908" y="12946"/>
                </a:lnTo>
                <a:lnTo>
                  <a:pt x="8322" y="12897"/>
                </a:lnTo>
                <a:lnTo>
                  <a:pt x="8760" y="12775"/>
                </a:lnTo>
                <a:lnTo>
                  <a:pt x="9149" y="12629"/>
                </a:lnTo>
                <a:lnTo>
                  <a:pt x="9344" y="12532"/>
                </a:lnTo>
                <a:lnTo>
                  <a:pt x="9538" y="12410"/>
                </a:lnTo>
                <a:lnTo>
                  <a:pt x="9709" y="12289"/>
                </a:lnTo>
                <a:lnTo>
                  <a:pt x="9879" y="12143"/>
                </a:lnTo>
                <a:lnTo>
                  <a:pt x="10025" y="11997"/>
                </a:lnTo>
                <a:lnTo>
                  <a:pt x="10147" y="11851"/>
                </a:lnTo>
                <a:lnTo>
                  <a:pt x="10268" y="11656"/>
                </a:lnTo>
                <a:lnTo>
                  <a:pt x="10366" y="11486"/>
                </a:lnTo>
                <a:lnTo>
                  <a:pt x="10950" y="11583"/>
                </a:lnTo>
                <a:lnTo>
                  <a:pt x="10974" y="11583"/>
                </a:lnTo>
                <a:lnTo>
                  <a:pt x="10828" y="11680"/>
                </a:lnTo>
                <a:lnTo>
                  <a:pt x="10658" y="11778"/>
                </a:lnTo>
                <a:lnTo>
                  <a:pt x="10512" y="11899"/>
                </a:lnTo>
                <a:lnTo>
                  <a:pt x="10366" y="12045"/>
                </a:lnTo>
                <a:lnTo>
                  <a:pt x="10317" y="12118"/>
                </a:lnTo>
                <a:lnTo>
                  <a:pt x="10293" y="12216"/>
                </a:lnTo>
                <a:lnTo>
                  <a:pt x="10439" y="12167"/>
                </a:lnTo>
                <a:lnTo>
                  <a:pt x="10585" y="12094"/>
                </a:lnTo>
                <a:lnTo>
                  <a:pt x="10852" y="11924"/>
                </a:lnTo>
                <a:lnTo>
                  <a:pt x="11193" y="11778"/>
                </a:lnTo>
                <a:lnTo>
                  <a:pt x="11315" y="11753"/>
                </a:lnTo>
                <a:lnTo>
                  <a:pt x="11436" y="11705"/>
                </a:lnTo>
                <a:lnTo>
                  <a:pt x="11461" y="11680"/>
                </a:lnTo>
                <a:lnTo>
                  <a:pt x="12020" y="11851"/>
                </a:lnTo>
                <a:lnTo>
                  <a:pt x="11728" y="11948"/>
                </a:lnTo>
                <a:lnTo>
                  <a:pt x="11436" y="12070"/>
                </a:lnTo>
                <a:lnTo>
                  <a:pt x="11144" y="12191"/>
                </a:lnTo>
                <a:lnTo>
                  <a:pt x="10877" y="12362"/>
                </a:lnTo>
                <a:lnTo>
                  <a:pt x="10633" y="12532"/>
                </a:lnTo>
                <a:lnTo>
                  <a:pt x="10609" y="12556"/>
                </a:lnTo>
                <a:lnTo>
                  <a:pt x="10633" y="12581"/>
                </a:lnTo>
                <a:lnTo>
                  <a:pt x="11144" y="12386"/>
                </a:lnTo>
                <a:lnTo>
                  <a:pt x="11655" y="12216"/>
                </a:lnTo>
                <a:lnTo>
                  <a:pt x="11874" y="12167"/>
                </a:lnTo>
                <a:lnTo>
                  <a:pt x="12093" y="12118"/>
                </a:lnTo>
                <a:lnTo>
                  <a:pt x="12312" y="12094"/>
                </a:lnTo>
                <a:lnTo>
                  <a:pt x="12531" y="12021"/>
                </a:lnTo>
                <a:lnTo>
                  <a:pt x="12969" y="12216"/>
                </a:lnTo>
                <a:lnTo>
                  <a:pt x="12726" y="12289"/>
                </a:lnTo>
                <a:lnTo>
                  <a:pt x="12507" y="12386"/>
                </a:lnTo>
                <a:lnTo>
                  <a:pt x="11874" y="12654"/>
                </a:lnTo>
                <a:lnTo>
                  <a:pt x="11582" y="12800"/>
                </a:lnTo>
                <a:lnTo>
                  <a:pt x="11266" y="12897"/>
                </a:lnTo>
                <a:lnTo>
                  <a:pt x="11242" y="12921"/>
                </a:lnTo>
                <a:lnTo>
                  <a:pt x="11217" y="12946"/>
                </a:lnTo>
                <a:lnTo>
                  <a:pt x="11242" y="12970"/>
                </a:lnTo>
                <a:lnTo>
                  <a:pt x="11266" y="12994"/>
                </a:lnTo>
                <a:lnTo>
                  <a:pt x="11850" y="12873"/>
                </a:lnTo>
                <a:lnTo>
                  <a:pt x="12458" y="12727"/>
                </a:lnTo>
                <a:lnTo>
                  <a:pt x="12677" y="12678"/>
                </a:lnTo>
                <a:lnTo>
                  <a:pt x="12920" y="12629"/>
                </a:lnTo>
                <a:lnTo>
                  <a:pt x="13164" y="12556"/>
                </a:lnTo>
                <a:lnTo>
                  <a:pt x="13285" y="12508"/>
                </a:lnTo>
                <a:lnTo>
                  <a:pt x="13383" y="12459"/>
                </a:lnTo>
                <a:lnTo>
                  <a:pt x="13626" y="12629"/>
                </a:lnTo>
                <a:lnTo>
                  <a:pt x="13869" y="12824"/>
                </a:lnTo>
                <a:lnTo>
                  <a:pt x="13602" y="12873"/>
                </a:lnTo>
                <a:lnTo>
                  <a:pt x="12847" y="13067"/>
                </a:lnTo>
                <a:lnTo>
                  <a:pt x="12482" y="13165"/>
                </a:lnTo>
                <a:lnTo>
                  <a:pt x="12142" y="13286"/>
                </a:lnTo>
                <a:lnTo>
                  <a:pt x="12093" y="13335"/>
                </a:lnTo>
                <a:lnTo>
                  <a:pt x="12117" y="13359"/>
                </a:lnTo>
                <a:lnTo>
                  <a:pt x="12263" y="13408"/>
                </a:lnTo>
                <a:lnTo>
                  <a:pt x="12409" y="13432"/>
                </a:lnTo>
                <a:lnTo>
                  <a:pt x="12531" y="13457"/>
                </a:lnTo>
                <a:lnTo>
                  <a:pt x="12677" y="13432"/>
                </a:lnTo>
                <a:lnTo>
                  <a:pt x="12969" y="13408"/>
                </a:lnTo>
                <a:lnTo>
                  <a:pt x="13237" y="13335"/>
                </a:lnTo>
                <a:lnTo>
                  <a:pt x="13675" y="13238"/>
                </a:lnTo>
                <a:lnTo>
                  <a:pt x="13869" y="13189"/>
                </a:lnTo>
                <a:lnTo>
                  <a:pt x="14088" y="13165"/>
                </a:lnTo>
                <a:lnTo>
                  <a:pt x="14186" y="13140"/>
                </a:lnTo>
                <a:lnTo>
                  <a:pt x="14356" y="13335"/>
                </a:lnTo>
                <a:lnTo>
                  <a:pt x="14502" y="13530"/>
                </a:lnTo>
                <a:lnTo>
                  <a:pt x="14186" y="13554"/>
                </a:lnTo>
                <a:lnTo>
                  <a:pt x="13845" y="13578"/>
                </a:lnTo>
                <a:lnTo>
                  <a:pt x="13529" y="13627"/>
                </a:lnTo>
                <a:lnTo>
                  <a:pt x="13212" y="13676"/>
                </a:lnTo>
                <a:lnTo>
                  <a:pt x="13042" y="13724"/>
                </a:lnTo>
                <a:lnTo>
                  <a:pt x="12896" y="13773"/>
                </a:lnTo>
                <a:lnTo>
                  <a:pt x="12872" y="13797"/>
                </a:lnTo>
                <a:lnTo>
                  <a:pt x="12872" y="13822"/>
                </a:lnTo>
                <a:lnTo>
                  <a:pt x="12896" y="13846"/>
                </a:lnTo>
                <a:lnTo>
                  <a:pt x="12896" y="13870"/>
                </a:lnTo>
                <a:lnTo>
                  <a:pt x="13188" y="13919"/>
                </a:lnTo>
                <a:lnTo>
                  <a:pt x="13456" y="13943"/>
                </a:lnTo>
                <a:lnTo>
                  <a:pt x="13991" y="13919"/>
                </a:lnTo>
                <a:lnTo>
                  <a:pt x="14745" y="13919"/>
                </a:lnTo>
                <a:lnTo>
                  <a:pt x="14916" y="14284"/>
                </a:lnTo>
                <a:lnTo>
                  <a:pt x="14405" y="14308"/>
                </a:lnTo>
                <a:lnTo>
                  <a:pt x="13821" y="14308"/>
                </a:lnTo>
                <a:lnTo>
                  <a:pt x="13529" y="14333"/>
                </a:lnTo>
                <a:lnTo>
                  <a:pt x="13383" y="14357"/>
                </a:lnTo>
                <a:lnTo>
                  <a:pt x="13237" y="14381"/>
                </a:lnTo>
                <a:lnTo>
                  <a:pt x="13212" y="14406"/>
                </a:lnTo>
                <a:lnTo>
                  <a:pt x="13188" y="14454"/>
                </a:lnTo>
                <a:lnTo>
                  <a:pt x="13212" y="14503"/>
                </a:lnTo>
                <a:lnTo>
                  <a:pt x="13237" y="14527"/>
                </a:lnTo>
                <a:lnTo>
                  <a:pt x="13529" y="14600"/>
                </a:lnTo>
                <a:lnTo>
                  <a:pt x="13821" y="14625"/>
                </a:lnTo>
                <a:lnTo>
                  <a:pt x="14721" y="14625"/>
                </a:lnTo>
                <a:lnTo>
                  <a:pt x="15037" y="14600"/>
                </a:lnTo>
                <a:lnTo>
                  <a:pt x="15110" y="14868"/>
                </a:lnTo>
                <a:lnTo>
                  <a:pt x="15159" y="15136"/>
                </a:lnTo>
                <a:lnTo>
                  <a:pt x="14989" y="15087"/>
                </a:lnTo>
                <a:lnTo>
                  <a:pt x="14818" y="15087"/>
                </a:lnTo>
                <a:lnTo>
                  <a:pt x="14453" y="15063"/>
                </a:lnTo>
                <a:lnTo>
                  <a:pt x="14234" y="15063"/>
                </a:lnTo>
                <a:lnTo>
                  <a:pt x="13991" y="15087"/>
                </a:lnTo>
                <a:lnTo>
                  <a:pt x="13772" y="15111"/>
                </a:lnTo>
                <a:lnTo>
                  <a:pt x="13529" y="15184"/>
                </a:lnTo>
                <a:lnTo>
                  <a:pt x="13504" y="15209"/>
                </a:lnTo>
                <a:lnTo>
                  <a:pt x="13504" y="15233"/>
                </a:lnTo>
                <a:lnTo>
                  <a:pt x="13504" y="15282"/>
                </a:lnTo>
                <a:lnTo>
                  <a:pt x="13553" y="15282"/>
                </a:lnTo>
                <a:lnTo>
                  <a:pt x="14015" y="15306"/>
                </a:lnTo>
                <a:lnTo>
                  <a:pt x="14453" y="15330"/>
                </a:lnTo>
                <a:lnTo>
                  <a:pt x="14843" y="15355"/>
                </a:lnTo>
                <a:lnTo>
                  <a:pt x="15013" y="15355"/>
                </a:lnTo>
                <a:lnTo>
                  <a:pt x="15183" y="15330"/>
                </a:lnTo>
                <a:lnTo>
                  <a:pt x="15183" y="15330"/>
                </a:lnTo>
                <a:lnTo>
                  <a:pt x="15086" y="15355"/>
                </a:lnTo>
                <a:lnTo>
                  <a:pt x="14794" y="15452"/>
                </a:lnTo>
                <a:lnTo>
                  <a:pt x="14502" y="15549"/>
                </a:lnTo>
                <a:lnTo>
                  <a:pt x="13918" y="15671"/>
                </a:lnTo>
                <a:lnTo>
                  <a:pt x="13310" y="15768"/>
                </a:lnTo>
                <a:lnTo>
                  <a:pt x="12701" y="15841"/>
                </a:lnTo>
                <a:lnTo>
                  <a:pt x="12677" y="15720"/>
                </a:lnTo>
                <a:lnTo>
                  <a:pt x="12653" y="15525"/>
                </a:lnTo>
                <a:lnTo>
                  <a:pt x="12628" y="15428"/>
                </a:lnTo>
                <a:lnTo>
                  <a:pt x="12555" y="15330"/>
                </a:lnTo>
                <a:lnTo>
                  <a:pt x="12482" y="15257"/>
                </a:lnTo>
                <a:lnTo>
                  <a:pt x="12385" y="15233"/>
                </a:lnTo>
                <a:lnTo>
                  <a:pt x="12288" y="15257"/>
                </a:lnTo>
                <a:lnTo>
                  <a:pt x="12215" y="15330"/>
                </a:lnTo>
                <a:lnTo>
                  <a:pt x="12166" y="15428"/>
                </a:lnTo>
                <a:lnTo>
                  <a:pt x="12142" y="15525"/>
                </a:lnTo>
                <a:lnTo>
                  <a:pt x="12142" y="15720"/>
                </a:lnTo>
                <a:lnTo>
                  <a:pt x="12142" y="15890"/>
                </a:lnTo>
                <a:lnTo>
                  <a:pt x="11801" y="15939"/>
                </a:lnTo>
                <a:lnTo>
                  <a:pt x="11290" y="15987"/>
                </a:lnTo>
                <a:lnTo>
                  <a:pt x="10755" y="16036"/>
                </a:lnTo>
                <a:lnTo>
                  <a:pt x="9709" y="16085"/>
                </a:lnTo>
                <a:lnTo>
                  <a:pt x="7592" y="16085"/>
                </a:lnTo>
                <a:lnTo>
                  <a:pt x="6521" y="16060"/>
                </a:lnTo>
                <a:lnTo>
                  <a:pt x="5475" y="16012"/>
                </a:lnTo>
                <a:lnTo>
                  <a:pt x="4428" y="15939"/>
                </a:lnTo>
                <a:lnTo>
                  <a:pt x="3382" y="15841"/>
                </a:lnTo>
                <a:lnTo>
                  <a:pt x="3236" y="15817"/>
                </a:lnTo>
                <a:lnTo>
                  <a:pt x="3236" y="15768"/>
                </a:lnTo>
                <a:lnTo>
                  <a:pt x="3236" y="15671"/>
                </a:lnTo>
                <a:lnTo>
                  <a:pt x="3212" y="15622"/>
                </a:lnTo>
                <a:lnTo>
                  <a:pt x="3212" y="15574"/>
                </a:lnTo>
                <a:lnTo>
                  <a:pt x="3236" y="15403"/>
                </a:lnTo>
                <a:lnTo>
                  <a:pt x="3236" y="15306"/>
                </a:lnTo>
                <a:lnTo>
                  <a:pt x="3212" y="15209"/>
                </a:lnTo>
                <a:lnTo>
                  <a:pt x="3163" y="15136"/>
                </a:lnTo>
                <a:lnTo>
                  <a:pt x="3090" y="15087"/>
                </a:lnTo>
                <a:lnTo>
                  <a:pt x="3017" y="15087"/>
                </a:lnTo>
                <a:lnTo>
                  <a:pt x="2920" y="15111"/>
                </a:lnTo>
                <a:lnTo>
                  <a:pt x="2823" y="15209"/>
                </a:lnTo>
                <a:lnTo>
                  <a:pt x="2750" y="15330"/>
                </a:lnTo>
                <a:lnTo>
                  <a:pt x="2725" y="15452"/>
                </a:lnTo>
                <a:lnTo>
                  <a:pt x="2701" y="15598"/>
                </a:lnTo>
                <a:lnTo>
                  <a:pt x="2701" y="15695"/>
                </a:lnTo>
                <a:lnTo>
                  <a:pt x="2141" y="15525"/>
                </a:lnTo>
                <a:lnTo>
                  <a:pt x="1582" y="15355"/>
                </a:lnTo>
                <a:lnTo>
                  <a:pt x="1314" y="15282"/>
                </a:lnTo>
                <a:lnTo>
                  <a:pt x="1046" y="15257"/>
                </a:lnTo>
                <a:lnTo>
                  <a:pt x="754" y="15233"/>
                </a:lnTo>
                <a:lnTo>
                  <a:pt x="487" y="15257"/>
                </a:lnTo>
                <a:lnTo>
                  <a:pt x="462" y="15038"/>
                </a:lnTo>
                <a:lnTo>
                  <a:pt x="487" y="14844"/>
                </a:lnTo>
                <a:lnTo>
                  <a:pt x="511" y="14625"/>
                </a:lnTo>
                <a:lnTo>
                  <a:pt x="584" y="14430"/>
                </a:lnTo>
                <a:lnTo>
                  <a:pt x="657" y="14235"/>
                </a:lnTo>
                <a:lnTo>
                  <a:pt x="754" y="14041"/>
                </a:lnTo>
                <a:lnTo>
                  <a:pt x="852" y="13870"/>
                </a:lnTo>
                <a:lnTo>
                  <a:pt x="973" y="13676"/>
                </a:lnTo>
                <a:lnTo>
                  <a:pt x="1241" y="13359"/>
                </a:lnTo>
                <a:lnTo>
                  <a:pt x="1557" y="13043"/>
                </a:lnTo>
                <a:lnTo>
                  <a:pt x="1874" y="12775"/>
                </a:lnTo>
                <a:lnTo>
                  <a:pt x="2190" y="12532"/>
                </a:lnTo>
                <a:lnTo>
                  <a:pt x="2409" y="12386"/>
                </a:lnTo>
                <a:lnTo>
                  <a:pt x="2604" y="12289"/>
                </a:lnTo>
                <a:lnTo>
                  <a:pt x="3042" y="12070"/>
                </a:lnTo>
                <a:lnTo>
                  <a:pt x="3480" y="11924"/>
                </a:lnTo>
                <a:lnTo>
                  <a:pt x="3942" y="11778"/>
                </a:lnTo>
                <a:lnTo>
                  <a:pt x="4234" y="11680"/>
                </a:lnTo>
                <a:lnTo>
                  <a:pt x="4574" y="11607"/>
                </a:lnTo>
                <a:lnTo>
                  <a:pt x="5231" y="11437"/>
                </a:lnTo>
                <a:close/>
                <a:moveTo>
                  <a:pt x="8200" y="1"/>
                </a:moveTo>
                <a:lnTo>
                  <a:pt x="7811" y="50"/>
                </a:lnTo>
                <a:lnTo>
                  <a:pt x="7470" y="123"/>
                </a:lnTo>
                <a:lnTo>
                  <a:pt x="7154" y="244"/>
                </a:lnTo>
                <a:lnTo>
                  <a:pt x="6667" y="463"/>
                </a:lnTo>
                <a:lnTo>
                  <a:pt x="6424" y="609"/>
                </a:lnTo>
                <a:lnTo>
                  <a:pt x="6278" y="731"/>
                </a:lnTo>
                <a:lnTo>
                  <a:pt x="6205" y="804"/>
                </a:lnTo>
                <a:lnTo>
                  <a:pt x="6180" y="853"/>
                </a:lnTo>
                <a:lnTo>
                  <a:pt x="6205" y="926"/>
                </a:lnTo>
                <a:lnTo>
                  <a:pt x="6253" y="974"/>
                </a:lnTo>
                <a:lnTo>
                  <a:pt x="6302" y="999"/>
                </a:lnTo>
                <a:lnTo>
                  <a:pt x="6472" y="999"/>
                </a:lnTo>
                <a:lnTo>
                  <a:pt x="6594" y="950"/>
                </a:lnTo>
                <a:lnTo>
                  <a:pt x="6716" y="877"/>
                </a:lnTo>
                <a:lnTo>
                  <a:pt x="7178" y="682"/>
                </a:lnTo>
                <a:lnTo>
                  <a:pt x="7421" y="585"/>
                </a:lnTo>
                <a:lnTo>
                  <a:pt x="7665" y="488"/>
                </a:lnTo>
                <a:lnTo>
                  <a:pt x="8005" y="439"/>
                </a:lnTo>
                <a:lnTo>
                  <a:pt x="8346" y="415"/>
                </a:lnTo>
                <a:lnTo>
                  <a:pt x="8735" y="439"/>
                </a:lnTo>
                <a:lnTo>
                  <a:pt x="9125" y="488"/>
                </a:lnTo>
                <a:lnTo>
                  <a:pt x="9490" y="585"/>
                </a:lnTo>
                <a:lnTo>
                  <a:pt x="9855" y="707"/>
                </a:lnTo>
                <a:lnTo>
                  <a:pt x="10195" y="828"/>
                </a:lnTo>
                <a:lnTo>
                  <a:pt x="10487" y="974"/>
                </a:lnTo>
                <a:lnTo>
                  <a:pt x="10706" y="1096"/>
                </a:lnTo>
                <a:lnTo>
                  <a:pt x="10877" y="1242"/>
                </a:lnTo>
                <a:lnTo>
                  <a:pt x="11023" y="1412"/>
                </a:lnTo>
                <a:lnTo>
                  <a:pt x="11169" y="1583"/>
                </a:lnTo>
                <a:lnTo>
                  <a:pt x="11290" y="1801"/>
                </a:lnTo>
                <a:lnTo>
                  <a:pt x="11388" y="1996"/>
                </a:lnTo>
                <a:lnTo>
                  <a:pt x="11485" y="2215"/>
                </a:lnTo>
                <a:lnTo>
                  <a:pt x="11558" y="2458"/>
                </a:lnTo>
                <a:lnTo>
                  <a:pt x="11655" y="2921"/>
                </a:lnTo>
                <a:lnTo>
                  <a:pt x="11728" y="3407"/>
                </a:lnTo>
                <a:lnTo>
                  <a:pt x="11753" y="3894"/>
                </a:lnTo>
                <a:lnTo>
                  <a:pt x="11753" y="4356"/>
                </a:lnTo>
                <a:lnTo>
                  <a:pt x="11217" y="4356"/>
                </a:lnTo>
                <a:lnTo>
                  <a:pt x="10974" y="4332"/>
                </a:lnTo>
                <a:lnTo>
                  <a:pt x="10731" y="4259"/>
                </a:lnTo>
                <a:lnTo>
                  <a:pt x="10487" y="4210"/>
                </a:lnTo>
                <a:lnTo>
                  <a:pt x="10244" y="4113"/>
                </a:lnTo>
                <a:lnTo>
                  <a:pt x="9782" y="3918"/>
                </a:lnTo>
                <a:lnTo>
                  <a:pt x="9319" y="3675"/>
                </a:lnTo>
                <a:lnTo>
                  <a:pt x="8881" y="3432"/>
                </a:lnTo>
                <a:lnTo>
                  <a:pt x="8419" y="3164"/>
                </a:lnTo>
                <a:lnTo>
                  <a:pt x="7981" y="2921"/>
                </a:lnTo>
                <a:lnTo>
                  <a:pt x="7908" y="2896"/>
                </a:lnTo>
                <a:lnTo>
                  <a:pt x="7835" y="2896"/>
                </a:lnTo>
                <a:lnTo>
                  <a:pt x="7786" y="2921"/>
                </a:lnTo>
                <a:lnTo>
                  <a:pt x="7738" y="2945"/>
                </a:lnTo>
                <a:lnTo>
                  <a:pt x="7689" y="2994"/>
                </a:lnTo>
                <a:lnTo>
                  <a:pt x="7665" y="3042"/>
                </a:lnTo>
                <a:lnTo>
                  <a:pt x="7640" y="3115"/>
                </a:lnTo>
                <a:lnTo>
                  <a:pt x="7640" y="3164"/>
                </a:lnTo>
                <a:lnTo>
                  <a:pt x="7713" y="3529"/>
                </a:lnTo>
                <a:lnTo>
                  <a:pt x="7786" y="3894"/>
                </a:lnTo>
                <a:lnTo>
                  <a:pt x="7640" y="3797"/>
                </a:lnTo>
                <a:lnTo>
                  <a:pt x="7494" y="3699"/>
                </a:lnTo>
                <a:lnTo>
                  <a:pt x="7202" y="3432"/>
                </a:lnTo>
                <a:lnTo>
                  <a:pt x="6959" y="3140"/>
                </a:lnTo>
                <a:lnTo>
                  <a:pt x="6740" y="2799"/>
                </a:lnTo>
                <a:lnTo>
                  <a:pt x="6545" y="2458"/>
                </a:lnTo>
                <a:lnTo>
                  <a:pt x="6424" y="2118"/>
                </a:lnTo>
                <a:lnTo>
                  <a:pt x="6399" y="1947"/>
                </a:lnTo>
                <a:lnTo>
                  <a:pt x="6375" y="1777"/>
                </a:lnTo>
                <a:lnTo>
                  <a:pt x="6375" y="1607"/>
                </a:lnTo>
                <a:lnTo>
                  <a:pt x="6399" y="1461"/>
                </a:lnTo>
                <a:lnTo>
                  <a:pt x="6399" y="1388"/>
                </a:lnTo>
                <a:lnTo>
                  <a:pt x="6399" y="1339"/>
                </a:lnTo>
                <a:lnTo>
                  <a:pt x="6351" y="1291"/>
                </a:lnTo>
                <a:lnTo>
                  <a:pt x="6302" y="1266"/>
                </a:lnTo>
                <a:lnTo>
                  <a:pt x="6205" y="1266"/>
                </a:lnTo>
                <a:lnTo>
                  <a:pt x="6156" y="1291"/>
                </a:lnTo>
                <a:lnTo>
                  <a:pt x="6107" y="1339"/>
                </a:lnTo>
                <a:lnTo>
                  <a:pt x="6034" y="1485"/>
                </a:lnTo>
                <a:lnTo>
                  <a:pt x="6010" y="1655"/>
                </a:lnTo>
                <a:lnTo>
                  <a:pt x="5815" y="1680"/>
                </a:lnTo>
                <a:lnTo>
                  <a:pt x="5645" y="1728"/>
                </a:lnTo>
                <a:lnTo>
                  <a:pt x="5475" y="1826"/>
                </a:lnTo>
                <a:lnTo>
                  <a:pt x="5304" y="1923"/>
                </a:lnTo>
                <a:lnTo>
                  <a:pt x="5085" y="2069"/>
                </a:lnTo>
                <a:lnTo>
                  <a:pt x="4891" y="2215"/>
                </a:lnTo>
                <a:lnTo>
                  <a:pt x="4720" y="2337"/>
                </a:lnTo>
                <a:lnTo>
                  <a:pt x="4647" y="2410"/>
                </a:lnTo>
                <a:lnTo>
                  <a:pt x="4599" y="2507"/>
                </a:lnTo>
                <a:lnTo>
                  <a:pt x="4574" y="2531"/>
                </a:lnTo>
                <a:lnTo>
                  <a:pt x="4599" y="2556"/>
                </a:lnTo>
                <a:lnTo>
                  <a:pt x="4623" y="2580"/>
                </a:lnTo>
                <a:lnTo>
                  <a:pt x="4647" y="2604"/>
                </a:lnTo>
                <a:lnTo>
                  <a:pt x="4745" y="2580"/>
                </a:lnTo>
                <a:lnTo>
                  <a:pt x="4818" y="2556"/>
                </a:lnTo>
                <a:lnTo>
                  <a:pt x="4988" y="2458"/>
                </a:lnTo>
                <a:lnTo>
                  <a:pt x="5280" y="2239"/>
                </a:lnTo>
                <a:lnTo>
                  <a:pt x="5621" y="1996"/>
                </a:lnTo>
                <a:lnTo>
                  <a:pt x="5986" y="1801"/>
                </a:lnTo>
                <a:lnTo>
                  <a:pt x="5986" y="1996"/>
                </a:lnTo>
                <a:lnTo>
                  <a:pt x="6034" y="2166"/>
                </a:lnTo>
                <a:lnTo>
                  <a:pt x="6083" y="2337"/>
                </a:lnTo>
                <a:lnTo>
                  <a:pt x="6156" y="2531"/>
                </a:lnTo>
                <a:lnTo>
                  <a:pt x="6302" y="2872"/>
                </a:lnTo>
                <a:lnTo>
                  <a:pt x="6472" y="3164"/>
                </a:lnTo>
                <a:lnTo>
                  <a:pt x="6618" y="3359"/>
                </a:lnTo>
                <a:lnTo>
                  <a:pt x="6764" y="3578"/>
                </a:lnTo>
                <a:lnTo>
                  <a:pt x="6959" y="3772"/>
                </a:lnTo>
                <a:lnTo>
                  <a:pt x="7129" y="3967"/>
                </a:lnTo>
                <a:lnTo>
                  <a:pt x="7348" y="4137"/>
                </a:lnTo>
                <a:lnTo>
                  <a:pt x="7567" y="4283"/>
                </a:lnTo>
                <a:lnTo>
                  <a:pt x="7811" y="4381"/>
                </a:lnTo>
                <a:lnTo>
                  <a:pt x="8054" y="4454"/>
                </a:lnTo>
                <a:lnTo>
                  <a:pt x="8151" y="4454"/>
                </a:lnTo>
                <a:lnTo>
                  <a:pt x="8249" y="4381"/>
                </a:lnTo>
                <a:lnTo>
                  <a:pt x="8297" y="4356"/>
                </a:lnTo>
                <a:lnTo>
                  <a:pt x="8322" y="4308"/>
                </a:lnTo>
                <a:lnTo>
                  <a:pt x="8322" y="4235"/>
                </a:lnTo>
                <a:lnTo>
                  <a:pt x="8322" y="4186"/>
                </a:lnTo>
                <a:lnTo>
                  <a:pt x="8151" y="3505"/>
                </a:lnTo>
                <a:lnTo>
                  <a:pt x="8151" y="3505"/>
                </a:lnTo>
                <a:lnTo>
                  <a:pt x="8881" y="3918"/>
                </a:lnTo>
                <a:lnTo>
                  <a:pt x="9587" y="4283"/>
                </a:lnTo>
                <a:lnTo>
                  <a:pt x="9952" y="4429"/>
                </a:lnTo>
                <a:lnTo>
                  <a:pt x="10317" y="4575"/>
                </a:lnTo>
                <a:lnTo>
                  <a:pt x="10682" y="4697"/>
                </a:lnTo>
                <a:lnTo>
                  <a:pt x="11071" y="4746"/>
                </a:lnTo>
                <a:lnTo>
                  <a:pt x="11169" y="4940"/>
                </a:lnTo>
                <a:lnTo>
                  <a:pt x="11242" y="5111"/>
                </a:lnTo>
                <a:lnTo>
                  <a:pt x="11266" y="5281"/>
                </a:lnTo>
                <a:lnTo>
                  <a:pt x="11266" y="5451"/>
                </a:lnTo>
                <a:lnTo>
                  <a:pt x="11242" y="5792"/>
                </a:lnTo>
                <a:lnTo>
                  <a:pt x="11266" y="5865"/>
                </a:lnTo>
                <a:lnTo>
                  <a:pt x="11315" y="5938"/>
                </a:lnTo>
                <a:lnTo>
                  <a:pt x="11363" y="5987"/>
                </a:lnTo>
                <a:lnTo>
                  <a:pt x="11509" y="5987"/>
                </a:lnTo>
                <a:lnTo>
                  <a:pt x="11582" y="5962"/>
                </a:lnTo>
                <a:lnTo>
                  <a:pt x="11631" y="5914"/>
                </a:lnTo>
                <a:lnTo>
                  <a:pt x="11655" y="5841"/>
                </a:lnTo>
                <a:lnTo>
                  <a:pt x="11704" y="5622"/>
                </a:lnTo>
                <a:lnTo>
                  <a:pt x="11704" y="5354"/>
                </a:lnTo>
                <a:lnTo>
                  <a:pt x="11680" y="5135"/>
                </a:lnTo>
                <a:lnTo>
                  <a:pt x="11607" y="4892"/>
                </a:lnTo>
                <a:lnTo>
                  <a:pt x="11558" y="4794"/>
                </a:lnTo>
                <a:lnTo>
                  <a:pt x="11680" y="4770"/>
                </a:lnTo>
                <a:lnTo>
                  <a:pt x="11801" y="4940"/>
                </a:lnTo>
                <a:lnTo>
                  <a:pt x="11923" y="5111"/>
                </a:lnTo>
                <a:lnTo>
                  <a:pt x="11996" y="5305"/>
                </a:lnTo>
                <a:lnTo>
                  <a:pt x="12044" y="5500"/>
                </a:lnTo>
                <a:lnTo>
                  <a:pt x="12069" y="5695"/>
                </a:lnTo>
                <a:lnTo>
                  <a:pt x="12093" y="5889"/>
                </a:lnTo>
                <a:lnTo>
                  <a:pt x="12069" y="6108"/>
                </a:lnTo>
                <a:lnTo>
                  <a:pt x="12044" y="6303"/>
                </a:lnTo>
                <a:lnTo>
                  <a:pt x="11996" y="6522"/>
                </a:lnTo>
                <a:lnTo>
                  <a:pt x="11899" y="6692"/>
                </a:lnTo>
                <a:lnTo>
                  <a:pt x="11801" y="6887"/>
                </a:lnTo>
                <a:lnTo>
                  <a:pt x="11655" y="7033"/>
                </a:lnTo>
                <a:lnTo>
                  <a:pt x="11631" y="7082"/>
                </a:lnTo>
                <a:lnTo>
                  <a:pt x="11631" y="6936"/>
                </a:lnTo>
                <a:lnTo>
                  <a:pt x="11631" y="6814"/>
                </a:lnTo>
                <a:lnTo>
                  <a:pt x="11582" y="6717"/>
                </a:lnTo>
                <a:lnTo>
                  <a:pt x="11509" y="6619"/>
                </a:lnTo>
                <a:lnTo>
                  <a:pt x="11436" y="6571"/>
                </a:lnTo>
                <a:lnTo>
                  <a:pt x="11290" y="6571"/>
                </a:lnTo>
                <a:lnTo>
                  <a:pt x="11242" y="6619"/>
                </a:lnTo>
                <a:lnTo>
                  <a:pt x="11193" y="6668"/>
                </a:lnTo>
                <a:lnTo>
                  <a:pt x="11169" y="6717"/>
                </a:lnTo>
                <a:lnTo>
                  <a:pt x="11169" y="6790"/>
                </a:lnTo>
                <a:lnTo>
                  <a:pt x="11193" y="6863"/>
                </a:lnTo>
                <a:lnTo>
                  <a:pt x="11169" y="6838"/>
                </a:lnTo>
                <a:lnTo>
                  <a:pt x="11144" y="6863"/>
                </a:lnTo>
                <a:lnTo>
                  <a:pt x="11144" y="6984"/>
                </a:lnTo>
                <a:lnTo>
                  <a:pt x="11071" y="7228"/>
                </a:lnTo>
                <a:lnTo>
                  <a:pt x="10974" y="7447"/>
                </a:lnTo>
                <a:lnTo>
                  <a:pt x="10755" y="7933"/>
                </a:lnTo>
                <a:lnTo>
                  <a:pt x="10487" y="8396"/>
                </a:lnTo>
                <a:lnTo>
                  <a:pt x="10317" y="8663"/>
                </a:lnTo>
                <a:lnTo>
                  <a:pt x="10098" y="8907"/>
                </a:lnTo>
                <a:lnTo>
                  <a:pt x="9879" y="9126"/>
                </a:lnTo>
                <a:lnTo>
                  <a:pt x="9611" y="9320"/>
                </a:lnTo>
                <a:lnTo>
                  <a:pt x="9344" y="9491"/>
                </a:lnTo>
                <a:lnTo>
                  <a:pt x="9052" y="9637"/>
                </a:lnTo>
                <a:lnTo>
                  <a:pt x="8735" y="9734"/>
                </a:lnTo>
                <a:lnTo>
                  <a:pt x="8419" y="9782"/>
                </a:lnTo>
                <a:lnTo>
                  <a:pt x="8078" y="9807"/>
                </a:lnTo>
                <a:lnTo>
                  <a:pt x="7738" y="9782"/>
                </a:lnTo>
                <a:lnTo>
                  <a:pt x="7397" y="9709"/>
                </a:lnTo>
                <a:lnTo>
                  <a:pt x="7056" y="9612"/>
                </a:lnTo>
                <a:lnTo>
                  <a:pt x="6716" y="9466"/>
                </a:lnTo>
                <a:lnTo>
                  <a:pt x="6424" y="9296"/>
                </a:lnTo>
                <a:lnTo>
                  <a:pt x="6107" y="9126"/>
                </a:lnTo>
                <a:lnTo>
                  <a:pt x="5840" y="8907"/>
                </a:lnTo>
                <a:lnTo>
                  <a:pt x="5596" y="8712"/>
                </a:lnTo>
                <a:lnTo>
                  <a:pt x="5377" y="8469"/>
                </a:lnTo>
                <a:lnTo>
                  <a:pt x="5158" y="8225"/>
                </a:lnTo>
                <a:lnTo>
                  <a:pt x="4988" y="7958"/>
                </a:lnTo>
                <a:lnTo>
                  <a:pt x="4891" y="7787"/>
                </a:lnTo>
                <a:lnTo>
                  <a:pt x="4818" y="7641"/>
                </a:lnTo>
                <a:lnTo>
                  <a:pt x="4696" y="7301"/>
                </a:lnTo>
                <a:lnTo>
                  <a:pt x="4599" y="6960"/>
                </a:lnTo>
                <a:lnTo>
                  <a:pt x="4477" y="6644"/>
                </a:lnTo>
                <a:lnTo>
                  <a:pt x="4428" y="6571"/>
                </a:lnTo>
                <a:lnTo>
                  <a:pt x="4355" y="6546"/>
                </a:lnTo>
                <a:lnTo>
                  <a:pt x="4282" y="6571"/>
                </a:lnTo>
                <a:lnTo>
                  <a:pt x="4258" y="6595"/>
                </a:lnTo>
                <a:lnTo>
                  <a:pt x="4234" y="6644"/>
                </a:lnTo>
                <a:lnTo>
                  <a:pt x="4209" y="6936"/>
                </a:lnTo>
                <a:lnTo>
                  <a:pt x="4234" y="7228"/>
                </a:lnTo>
                <a:lnTo>
                  <a:pt x="4088" y="7130"/>
                </a:lnTo>
                <a:lnTo>
                  <a:pt x="3966" y="7033"/>
                </a:lnTo>
                <a:lnTo>
                  <a:pt x="3845" y="6911"/>
                </a:lnTo>
                <a:lnTo>
                  <a:pt x="3772" y="6790"/>
                </a:lnTo>
                <a:lnTo>
                  <a:pt x="3699" y="6644"/>
                </a:lnTo>
                <a:lnTo>
                  <a:pt x="3650" y="6473"/>
                </a:lnTo>
                <a:lnTo>
                  <a:pt x="3577" y="6133"/>
                </a:lnTo>
                <a:lnTo>
                  <a:pt x="3553" y="5816"/>
                </a:lnTo>
                <a:lnTo>
                  <a:pt x="3577" y="5670"/>
                </a:lnTo>
                <a:lnTo>
                  <a:pt x="3601" y="5524"/>
                </a:lnTo>
                <a:lnTo>
                  <a:pt x="3650" y="5378"/>
                </a:lnTo>
                <a:lnTo>
                  <a:pt x="3699" y="5232"/>
                </a:lnTo>
                <a:lnTo>
                  <a:pt x="3772" y="5111"/>
                </a:lnTo>
                <a:lnTo>
                  <a:pt x="3893" y="5013"/>
                </a:lnTo>
                <a:lnTo>
                  <a:pt x="3942" y="5013"/>
                </a:lnTo>
                <a:lnTo>
                  <a:pt x="3918" y="5208"/>
                </a:lnTo>
                <a:lnTo>
                  <a:pt x="3942" y="5403"/>
                </a:lnTo>
                <a:lnTo>
                  <a:pt x="3966" y="5476"/>
                </a:lnTo>
                <a:lnTo>
                  <a:pt x="4015" y="5549"/>
                </a:lnTo>
                <a:lnTo>
                  <a:pt x="4063" y="5622"/>
                </a:lnTo>
                <a:lnTo>
                  <a:pt x="4136" y="5670"/>
                </a:lnTo>
                <a:lnTo>
                  <a:pt x="4209" y="5695"/>
                </a:lnTo>
                <a:lnTo>
                  <a:pt x="4258" y="5670"/>
                </a:lnTo>
                <a:lnTo>
                  <a:pt x="4307" y="5646"/>
                </a:lnTo>
                <a:lnTo>
                  <a:pt x="4355" y="5597"/>
                </a:lnTo>
                <a:lnTo>
                  <a:pt x="4355" y="5476"/>
                </a:lnTo>
                <a:lnTo>
                  <a:pt x="4355" y="5403"/>
                </a:lnTo>
                <a:lnTo>
                  <a:pt x="4307" y="5208"/>
                </a:lnTo>
                <a:lnTo>
                  <a:pt x="4331" y="5086"/>
                </a:lnTo>
                <a:lnTo>
                  <a:pt x="4355" y="4965"/>
                </a:lnTo>
                <a:lnTo>
                  <a:pt x="4453" y="4746"/>
                </a:lnTo>
                <a:lnTo>
                  <a:pt x="4550" y="4575"/>
                </a:lnTo>
                <a:lnTo>
                  <a:pt x="4647" y="4405"/>
                </a:lnTo>
                <a:lnTo>
                  <a:pt x="5085" y="4016"/>
                </a:lnTo>
                <a:lnTo>
                  <a:pt x="5377" y="3748"/>
                </a:lnTo>
                <a:lnTo>
                  <a:pt x="5669" y="3432"/>
                </a:lnTo>
                <a:lnTo>
                  <a:pt x="5791" y="3237"/>
                </a:lnTo>
                <a:lnTo>
                  <a:pt x="5888" y="3067"/>
                </a:lnTo>
                <a:lnTo>
                  <a:pt x="5961" y="2872"/>
                </a:lnTo>
                <a:lnTo>
                  <a:pt x="6010" y="2677"/>
                </a:lnTo>
                <a:lnTo>
                  <a:pt x="5986" y="2629"/>
                </a:lnTo>
                <a:lnTo>
                  <a:pt x="5937" y="2604"/>
                </a:lnTo>
                <a:lnTo>
                  <a:pt x="5888" y="2604"/>
                </a:lnTo>
                <a:lnTo>
                  <a:pt x="5864" y="2629"/>
                </a:lnTo>
                <a:lnTo>
                  <a:pt x="5718" y="2750"/>
                </a:lnTo>
                <a:lnTo>
                  <a:pt x="5596" y="2921"/>
                </a:lnTo>
                <a:lnTo>
                  <a:pt x="5377" y="3237"/>
                </a:lnTo>
                <a:lnTo>
                  <a:pt x="5110" y="3505"/>
                </a:lnTo>
                <a:lnTo>
                  <a:pt x="4818" y="3772"/>
                </a:lnTo>
                <a:lnTo>
                  <a:pt x="4647" y="3894"/>
                </a:lnTo>
                <a:lnTo>
                  <a:pt x="4453" y="4040"/>
                </a:lnTo>
                <a:lnTo>
                  <a:pt x="4063" y="4332"/>
                </a:lnTo>
                <a:lnTo>
                  <a:pt x="4112" y="3894"/>
                </a:lnTo>
                <a:lnTo>
                  <a:pt x="4209" y="3456"/>
                </a:lnTo>
                <a:lnTo>
                  <a:pt x="4331" y="3042"/>
                </a:lnTo>
                <a:lnTo>
                  <a:pt x="4477" y="2629"/>
                </a:lnTo>
                <a:lnTo>
                  <a:pt x="4599" y="2337"/>
                </a:lnTo>
                <a:lnTo>
                  <a:pt x="4769" y="2045"/>
                </a:lnTo>
                <a:lnTo>
                  <a:pt x="4939" y="1777"/>
                </a:lnTo>
                <a:lnTo>
                  <a:pt x="5158" y="1558"/>
                </a:lnTo>
                <a:lnTo>
                  <a:pt x="5256" y="1485"/>
                </a:lnTo>
                <a:lnTo>
                  <a:pt x="5377" y="1412"/>
                </a:lnTo>
                <a:lnTo>
                  <a:pt x="5596" y="1364"/>
                </a:lnTo>
                <a:lnTo>
                  <a:pt x="5815" y="1315"/>
                </a:lnTo>
                <a:lnTo>
                  <a:pt x="5913" y="1291"/>
                </a:lnTo>
                <a:lnTo>
                  <a:pt x="6034" y="1242"/>
                </a:lnTo>
                <a:lnTo>
                  <a:pt x="6034" y="1218"/>
                </a:lnTo>
                <a:lnTo>
                  <a:pt x="6034" y="1193"/>
                </a:lnTo>
                <a:lnTo>
                  <a:pt x="5961" y="1096"/>
                </a:lnTo>
                <a:lnTo>
                  <a:pt x="5888" y="1023"/>
                </a:lnTo>
                <a:lnTo>
                  <a:pt x="5767" y="974"/>
                </a:lnTo>
                <a:lnTo>
                  <a:pt x="5523" y="974"/>
                </a:lnTo>
                <a:lnTo>
                  <a:pt x="5402" y="999"/>
                </a:lnTo>
                <a:lnTo>
                  <a:pt x="5183" y="1072"/>
                </a:lnTo>
                <a:lnTo>
                  <a:pt x="5037" y="1145"/>
                </a:lnTo>
                <a:lnTo>
                  <a:pt x="4915" y="1242"/>
                </a:lnTo>
                <a:lnTo>
                  <a:pt x="4793" y="1364"/>
                </a:lnTo>
                <a:lnTo>
                  <a:pt x="4672" y="1485"/>
                </a:lnTo>
                <a:lnTo>
                  <a:pt x="4477" y="1728"/>
                </a:lnTo>
                <a:lnTo>
                  <a:pt x="4307" y="2020"/>
                </a:lnTo>
                <a:lnTo>
                  <a:pt x="4161" y="2312"/>
                </a:lnTo>
                <a:lnTo>
                  <a:pt x="4015" y="2653"/>
                </a:lnTo>
                <a:lnTo>
                  <a:pt x="3893" y="3018"/>
                </a:lnTo>
                <a:lnTo>
                  <a:pt x="3772" y="3359"/>
                </a:lnTo>
                <a:lnTo>
                  <a:pt x="3699" y="3724"/>
                </a:lnTo>
                <a:lnTo>
                  <a:pt x="3650" y="4113"/>
                </a:lnTo>
                <a:lnTo>
                  <a:pt x="3650" y="4454"/>
                </a:lnTo>
                <a:lnTo>
                  <a:pt x="3674" y="4819"/>
                </a:lnTo>
                <a:lnTo>
                  <a:pt x="3553" y="4892"/>
                </a:lnTo>
                <a:lnTo>
                  <a:pt x="3455" y="5038"/>
                </a:lnTo>
                <a:lnTo>
                  <a:pt x="3382" y="5184"/>
                </a:lnTo>
                <a:lnTo>
                  <a:pt x="3334" y="5378"/>
                </a:lnTo>
                <a:lnTo>
                  <a:pt x="3236" y="5719"/>
                </a:lnTo>
                <a:lnTo>
                  <a:pt x="3212" y="5962"/>
                </a:lnTo>
                <a:lnTo>
                  <a:pt x="3236" y="6230"/>
                </a:lnTo>
                <a:lnTo>
                  <a:pt x="3285" y="6522"/>
                </a:lnTo>
                <a:lnTo>
                  <a:pt x="3358" y="6814"/>
                </a:lnTo>
                <a:lnTo>
                  <a:pt x="3480" y="7082"/>
                </a:lnTo>
                <a:lnTo>
                  <a:pt x="3626" y="7325"/>
                </a:lnTo>
                <a:lnTo>
                  <a:pt x="3723" y="7422"/>
                </a:lnTo>
                <a:lnTo>
                  <a:pt x="3845" y="7520"/>
                </a:lnTo>
                <a:lnTo>
                  <a:pt x="3942" y="7593"/>
                </a:lnTo>
                <a:lnTo>
                  <a:pt x="4063" y="7641"/>
                </a:lnTo>
                <a:lnTo>
                  <a:pt x="4209" y="7690"/>
                </a:lnTo>
                <a:lnTo>
                  <a:pt x="4355" y="7690"/>
                </a:lnTo>
                <a:lnTo>
                  <a:pt x="4477" y="7933"/>
                </a:lnTo>
                <a:lnTo>
                  <a:pt x="4599" y="8177"/>
                </a:lnTo>
                <a:lnTo>
                  <a:pt x="4745" y="8396"/>
                </a:lnTo>
                <a:lnTo>
                  <a:pt x="4915" y="8615"/>
                </a:lnTo>
                <a:lnTo>
                  <a:pt x="5085" y="8809"/>
                </a:lnTo>
                <a:lnTo>
                  <a:pt x="5256" y="8980"/>
                </a:lnTo>
                <a:lnTo>
                  <a:pt x="5645" y="9320"/>
                </a:lnTo>
                <a:lnTo>
                  <a:pt x="6010" y="9588"/>
                </a:lnTo>
                <a:lnTo>
                  <a:pt x="6424" y="9831"/>
                </a:lnTo>
                <a:lnTo>
                  <a:pt x="6351" y="9855"/>
                </a:lnTo>
                <a:lnTo>
                  <a:pt x="6278" y="9928"/>
                </a:lnTo>
                <a:lnTo>
                  <a:pt x="6253" y="10001"/>
                </a:lnTo>
                <a:lnTo>
                  <a:pt x="6205" y="10074"/>
                </a:lnTo>
                <a:lnTo>
                  <a:pt x="6180" y="10269"/>
                </a:lnTo>
                <a:lnTo>
                  <a:pt x="6156" y="10464"/>
                </a:lnTo>
                <a:lnTo>
                  <a:pt x="6156" y="10610"/>
                </a:lnTo>
                <a:lnTo>
                  <a:pt x="6180" y="10804"/>
                </a:lnTo>
                <a:lnTo>
                  <a:pt x="6010" y="10829"/>
                </a:lnTo>
                <a:lnTo>
                  <a:pt x="5864" y="10853"/>
                </a:lnTo>
                <a:lnTo>
                  <a:pt x="5596" y="10902"/>
                </a:lnTo>
                <a:lnTo>
                  <a:pt x="5231" y="10975"/>
                </a:lnTo>
                <a:lnTo>
                  <a:pt x="4866" y="11072"/>
                </a:lnTo>
                <a:lnTo>
                  <a:pt x="4161" y="11242"/>
                </a:lnTo>
                <a:lnTo>
                  <a:pt x="3480" y="11437"/>
                </a:lnTo>
                <a:lnTo>
                  <a:pt x="2993" y="11632"/>
                </a:lnTo>
                <a:lnTo>
                  <a:pt x="2531" y="11826"/>
                </a:lnTo>
                <a:lnTo>
                  <a:pt x="2068" y="12070"/>
                </a:lnTo>
                <a:lnTo>
                  <a:pt x="1655" y="12362"/>
                </a:lnTo>
                <a:lnTo>
                  <a:pt x="1314" y="12654"/>
                </a:lnTo>
                <a:lnTo>
                  <a:pt x="973" y="12970"/>
                </a:lnTo>
                <a:lnTo>
                  <a:pt x="681" y="13335"/>
                </a:lnTo>
                <a:lnTo>
                  <a:pt x="414" y="13700"/>
                </a:lnTo>
                <a:lnTo>
                  <a:pt x="316" y="13919"/>
                </a:lnTo>
                <a:lnTo>
                  <a:pt x="219" y="14114"/>
                </a:lnTo>
                <a:lnTo>
                  <a:pt x="122" y="14333"/>
                </a:lnTo>
                <a:lnTo>
                  <a:pt x="73" y="14552"/>
                </a:lnTo>
                <a:lnTo>
                  <a:pt x="24" y="14771"/>
                </a:lnTo>
                <a:lnTo>
                  <a:pt x="0" y="14990"/>
                </a:lnTo>
                <a:lnTo>
                  <a:pt x="24" y="15209"/>
                </a:lnTo>
                <a:lnTo>
                  <a:pt x="49" y="15428"/>
                </a:lnTo>
                <a:lnTo>
                  <a:pt x="73" y="15525"/>
                </a:lnTo>
                <a:lnTo>
                  <a:pt x="122" y="15574"/>
                </a:lnTo>
                <a:lnTo>
                  <a:pt x="170" y="15598"/>
                </a:lnTo>
                <a:lnTo>
                  <a:pt x="243" y="15598"/>
                </a:lnTo>
                <a:lnTo>
                  <a:pt x="316" y="15671"/>
                </a:lnTo>
                <a:lnTo>
                  <a:pt x="414" y="15695"/>
                </a:lnTo>
                <a:lnTo>
                  <a:pt x="803" y="15720"/>
                </a:lnTo>
                <a:lnTo>
                  <a:pt x="1217" y="15793"/>
                </a:lnTo>
                <a:lnTo>
                  <a:pt x="1606" y="15890"/>
                </a:lnTo>
                <a:lnTo>
                  <a:pt x="1995" y="15987"/>
                </a:lnTo>
                <a:lnTo>
                  <a:pt x="2774" y="16231"/>
                </a:lnTo>
                <a:lnTo>
                  <a:pt x="3163" y="16328"/>
                </a:lnTo>
                <a:lnTo>
                  <a:pt x="3553" y="16401"/>
                </a:lnTo>
                <a:lnTo>
                  <a:pt x="4599" y="16498"/>
                </a:lnTo>
                <a:lnTo>
                  <a:pt x="5669" y="16547"/>
                </a:lnTo>
                <a:lnTo>
                  <a:pt x="6716" y="16596"/>
                </a:lnTo>
                <a:lnTo>
                  <a:pt x="7762" y="16620"/>
                </a:lnTo>
                <a:lnTo>
                  <a:pt x="9879" y="16620"/>
                </a:lnTo>
                <a:lnTo>
                  <a:pt x="10950" y="16547"/>
                </a:lnTo>
                <a:lnTo>
                  <a:pt x="11996" y="16450"/>
                </a:lnTo>
                <a:lnTo>
                  <a:pt x="12823" y="16352"/>
                </a:lnTo>
                <a:lnTo>
                  <a:pt x="13626" y="16255"/>
                </a:lnTo>
                <a:lnTo>
                  <a:pt x="14040" y="16206"/>
                </a:lnTo>
                <a:lnTo>
                  <a:pt x="14453" y="16109"/>
                </a:lnTo>
                <a:lnTo>
                  <a:pt x="14843" y="16012"/>
                </a:lnTo>
                <a:lnTo>
                  <a:pt x="15232" y="15890"/>
                </a:lnTo>
                <a:lnTo>
                  <a:pt x="15305" y="15841"/>
                </a:lnTo>
                <a:lnTo>
                  <a:pt x="15378" y="15768"/>
                </a:lnTo>
                <a:lnTo>
                  <a:pt x="15402" y="15695"/>
                </a:lnTo>
                <a:lnTo>
                  <a:pt x="15427" y="15622"/>
                </a:lnTo>
                <a:lnTo>
                  <a:pt x="15524" y="15622"/>
                </a:lnTo>
                <a:lnTo>
                  <a:pt x="15621" y="15574"/>
                </a:lnTo>
                <a:lnTo>
                  <a:pt x="15670" y="15549"/>
                </a:lnTo>
                <a:lnTo>
                  <a:pt x="15694" y="15501"/>
                </a:lnTo>
                <a:lnTo>
                  <a:pt x="15694" y="15452"/>
                </a:lnTo>
                <a:lnTo>
                  <a:pt x="15694" y="15379"/>
                </a:lnTo>
                <a:lnTo>
                  <a:pt x="15646" y="14965"/>
                </a:lnTo>
                <a:lnTo>
                  <a:pt x="15548" y="14576"/>
                </a:lnTo>
                <a:lnTo>
                  <a:pt x="15427" y="14187"/>
                </a:lnTo>
                <a:lnTo>
                  <a:pt x="15256" y="13822"/>
                </a:lnTo>
                <a:lnTo>
                  <a:pt x="15281" y="13822"/>
                </a:lnTo>
                <a:lnTo>
                  <a:pt x="15329" y="13797"/>
                </a:lnTo>
                <a:lnTo>
                  <a:pt x="15354" y="13724"/>
                </a:lnTo>
                <a:lnTo>
                  <a:pt x="15354" y="13676"/>
                </a:lnTo>
                <a:lnTo>
                  <a:pt x="15305" y="13627"/>
                </a:lnTo>
                <a:lnTo>
                  <a:pt x="15110" y="13554"/>
                </a:lnTo>
                <a:lnTo>
                  <a:pt x="14989" y="13359"/>
                </a:lnTo>
                <a:lnTo>
                  <a:pt x="14843" y="13140"/>
                </a:lnTo>
                <a:lnTo>
                  <a:pt x="14502" y="12751"/>
                </a:lnTo>
                <a:lnTo>
                  <a:pt x="14113" y="12386"/>
                </a:lnTo>
                <a:lnTo>
                  <a:pt x="13699" y="12070"/>
                </a:lnTo>
                <a:lnTo>
                  <a:pt x="13456" y="11924"/>
                </a:lnTo>
                <a:lnTo>
                  <a:pt x="13237" y="11778"/>
                </a:lnTo>
                <a:lnTo>
                  <a:pt x="12726" y="11559"/>
                </a:lnTo>
                <a:lnTo>
                  <a:pt x="12215" y="11388"/>
                </a:lnTo>
                <a:lnTo>
                  <a:pt x="11680" y="11242"/>
                </a:lnTo>
                <a:lnTo>
                  <a:pt x="11071" y="11121"/>
                </a:lnTo>
                <a:lnTo>
                  <a:pt x="10463" y="11023"/>
                </a:lnTo>
                <a:lnTo>
                  <a:pt x="10341" y="10999"/>
                </a:lnTo>
                <a:lnTo>
                  <a:pt x="10244" y="10975"/>
                </a:lnTo>
                <a:lnTo>
                  <a:pt x="9879" y="10902"/>
                </a:lnTo>
                <a:lnTo>
                  <a:pt x="9684" y="10877"/>
                </a:lnTo>
                <a:lnTo>
                  <a:pt x="9490" y="10877"/>
                </a:lnTo>
                <a:lnTo>
                  <a:pt x="9490" y="10780"/>
                </a:lnTo>
                <a:lnTo>
                  <a:pt x="9490" y="10658"/>
                </a:lnTo>
                <a:lnTo>
                  <a:pt x="9490" y="10415"/>
                </a:lnTo>
                <a:lnTo>
                  <a:pt x="9490" y="10172"/>
                </a:lnTo>
                <a:lnTo>
                  <a:pt x="9465" y="10050"/>
                </a:lnTo>
                <a:lnTo>
                  <a:pt x="9441" y="9977"/>
                </a:lnTo>
                <a:lnTo>
                  <a:pt x="9660" y="9831"/>
                </a:lnTo>
                <a:lnTo>
                  <a:pt x="9879" y="9709"/>
                </a:lnTo>
                <a:lnTo>
                  <a:pt x="10098" y="9539"/>
                </a:lnTo>
                <a:lnTo>
                  <a:pt x="10293" y="9369"/>
                </a:lnTo>
                <a:lnTo>
                  <a:pt x="10463" y="9174"/>
                </a:lnTo>
                <a:lnTo>
                  <a:pt x="10633" y="8980"/>
                </a:lnTo>
                <a:lnTo>
                  <a:pt x="10804" y="8761"/>
                </a:lnTo>
                <a:lnTo>
                  <a:pt x="10950" y="8542"/>
                </a:lnTo>
                <a:lnTo>
                  <a:pt x="11193" y="8128"/>
                </a:lnTo>
                <a:lnTo>
                  <a:pt x="11363" y="7812"/>
                </a:lnTo>
                <a:lnTo>
                  <a:pt x="11509" y="7495"/>
                </a:lnTo>
                <a:lnTo>
                  <a:pt x="11582" y="7495"/>
                </a:lnTo>
                <a:lnTo>
                  <a:pt x="11655" y="7471"/>
                </a:lnTo>
                <a:lnTo>
                  <a:pt x="11801" y="7398"/>
                </a:lnTo>
                <a:lnTo>
                  <a:pt x="11947" y="7252"/>
                </a:lnTo>
                <a:lnTo>
                  <a:pt x="12093" y="7082"/>
                </a:lnTo>
                <a:lnTo>
                  <a:pt x="12215" y="6887"/>
                </a:lnTo>
                <a:lnTo>
                  <a:pt x="12288" y="6717"/>
                </a:lnTo>
                <a:lnTo>
                  <a:pt x="12409" y="6425"/>
                </a:lnTo>
                <a:lnTo>
                  <a:pt x="12458" y="6206"/>
                </a:lnTo>
                <a:lnTo>
                  <a:pt x="12482" y="5987"/>
                </a:lnTo>
                <a:lnTo>
                  <a:pt x="12482" y="5768"/>
                </a:lnTo>
                <a:lnTo>
                  <a:pt x="12458" y="5549"/>
                </a:lnTo>
                <a:lnTo>
                  <a:pt x="12434" y="5330"/>
                </a:lnTo>
                <a:lnTo>
                  <a:pt x="12361" y="5111"/>
                </a:lnTo>
                <a:lnTo>
                  <a:pt x="12263" y="4916"/>
                </a:lnTo>
                <a:lnTo>
                  <a:pt x="12142" y="4721"/>
                </a:lnTo>
                <a:lnTo>
                  <a:pt x="12190" y="4697"/>
                </a:lnTo>
                <a:lnTo>
                  <a:pt x="12239" y="4648"/>
                </a:lnTo>
                <a:lnTo>
                  <a:pt x="12263" y="4551"/>
                </a:lnTo>
                <a:lnTo>
                  <a:pt x="12239" y="4454"/>
                </a:lnTo>
                <a:lnTo>
                  <a:pt x="12166" y="4356"/>
                </a:lnTo>
                <a:lnTo>
                  <a:pt x="12166" y="3797"/>
                </a:lnTo>
                <a:lnTo>
                  <a:pt x="12142" y="3237"/>
                </a:lnTo>
                <a:lnTo>
                  <a:pt x="12093" y="2969"/>
                </a:lnTo>
                <a:lnTo>
                  <a:pt x="12044" y="2677"/>
                </a:lnTo>
                <a:lnTo>
                  <a:pt x="11971" y="2410"/>
                </a:lnTo>
                <a:lnTo>
                  <a:pt x="11899" y="2142"/>
                </a:lnTo>
                <a:lnTo>
                  <a:pt x="11801" y="1874"/>
                </a:lnTo>
                <a:lnTo>
                  <a:pt x="11680" y="1631"/>
                </a:lnTo>
                <a:lnTo>
                  <a:pt x="11534" y="1412"/>
                </a:lnTo>
                <a:lnTo>
                  <a:pt x="11363" y="1193"/>
                </a:lnTo>
                <a:lnTo>
                  <a:pt x="11193" y="974"/>
                </a:lnTo>
                <a:lnTo>
                  <a:pt x="10974" y="804"/>
                </a:lnTo>
                <a:lnTo>
                  <a:pt x="10755" y="634"/>
                </a:lnTo>
                <a:lnTo>
                  <a:pt x="10487" y="488"/>
                </a:lnTo>
                <a:lnTo>
                  <a:pt x="10171" y="342"/>
                </a:lnTo>
                <a:lnTo>
                  <a:pt x="9782" y="220"/>
                </a:lnTo>
                <a:lnTo>
                  <a:pt x="9417" y="123"/>
                </a:lnTo>
                <a:lnTo>
                  <a:pt x="9003" y="50"/>
                </a:lnTo>
                <a:lnTo>
                  <a:pt x="8589" y="25"/>
                </a:lnTo>
                <a:lnTo>
                  <a:pt x="820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/>
          <p:nvPr/>
        </p:nvSpPr>
        <p:spPr>
          <a:xfrm>
            <a:off x="6068221" y="3593242"/>
            <a:ext cx="819034" cy="1011543"/>
          </a:xfrm>
          <a:custGeom>
            <a:rect b="b" l="l" r="r" t="t"/>
            <a:pathLst>
              <a:path extrusionOk="0" h="18858" w="13554">
                <a:moveTo>
                  <a:pt x="7032" y="462"/>
                </a:moveTo>
                <a:lnTo>
                  <a:pt x="7300" y="487"/>
                </a:lnTo>
                <a:lnTo>
                  <a:pt x="7592" y="511"/>
                </a:lnTo>
                <a:lnTo>
                  <a:pt x="7860" y="560"/>
                </a:lnTo>
                <a:lnTo>
                  <a:pt x="8127" y="633"/>
                </a:lnTo>
                <a:lnTo>
                  <a:pt x="8395" y="706"/>
                </a:lnTo>
                <a:lnTo>
                  <a:pt x="8662" y="803"/>
                </a:lnTo>
                <a:lnTo>
                  <a:pt x="8906" y="925"/>
                </a:lnTo>
                <a:lnTo>
                  <a:pt x="9173" y="1046"/>
                </a:lnTo>
                <a:lnTo>
                  <a:pt x="9417" y="1168"/>
                </a:lnTo>
                <a:lnTo>
                  <a:pt x="9636" y="1338"/>
                </a:lnTo>
                <a:lnTo>
                  <a:pt x="9879" y="1484"/>
                </a:lnTo>
                <a:lnTo>
                  <a:pt x="10074" y="1679"/>
                </a:lnTo>
                <a:lnTo>
                  <a:pt x="10293" y="1849"/>
                </a:lnTo>
                <a:lnTo>
                  <a:pt x="10487" y="2068"/>
                </a:lnTo>
                <a:lnTo>
                  <a:pt x="10731" y="2336"/>
                </a:lnTo>
                <a:lnTo>
                  <a:pt x="10950" y="2652"/>
                </a:lnTo>
                <a:lnTo>
                  <a:pt x="11144" y="2969"/>
                </a:lnTo>
                <a:lnTo>
                  <a:pt x="11290" y="3285"/>
                </a:lnTo>
                <a:lnTo>
                  <a:pt x="11412" y="3626"/>
                </a:lnTo>
                <a:lnTo>
                  <a:pt x="11509" y="3966"/>
                </a:lnTo>
                <a:lnTo>
                  <a:pt x="11582" y="4331"/>
                </a:lnTo>
                <a:lnTo>
                  <a:pt x="11607" y="4721"/>
                </a:lnTo>
                <a:lnTo>
                  <a:pt x="11631" y="5378"/>
                </a:lnTo>
                <a:lnTo>
                  <a:pt x="11655" y="6059"/>
                </a:lnTo>
                <a:lnTo>
                  <a:pt x="11680" y="6716"/>
                </a:lnTo>
                <a:lnTo>
                  <a:pt x="11704" y="7057"/>
                </a:lnTo>
                <a:lnTo>
                  <a:pt x="11753" y="7397"/>
                </a:lnTo>
                <a:lnTo>
                  <a:pt x="10706" y="7397"/>
                </a:lnTo>
                <a:lnTo>
                  <a:pt x="10682" y="6327"/>
                </a:lnTo>
                <a:lnTo>
                  <a:pt x="10682" y="5767"/>
                </a:lnTo>
                <a:lnTo>
                  <a:pt x="10658" y="5232"/>
                </a:lnTo>
                <a:lnTo>
                  <a:pt x="10585" y="4672"/>
                </a:lnTo>
                <a:lnTo>
                  <a:pt x="10512" y="4429"/>
                </a:lnTo>
                <a:lnTo>
                  <a:pt x="10463" y="4161"/>
                </a:lnTo>
                <a:lnTo>
                  <a:pt x="10366" y="3893"/>
                </a:lnTo>
                <a:lnTo>
                  <a:pt x="10268" y="3650"/>
                </a:lnTo>
                <a:lnTo>
                  <a:pt x="10147" y="3407"/>
                </a:lnTo>
                <a:lnTo>
                  <a:pt x="10001" y="3163"/>
                </a:lnTo>
                <a:lnTo>
                  <a:pt x="9879" y="2993"/>
                </a:lnTo>
                <a:lnTo>
                  <a:pt x="9733" y="2823"/>
                </a:lnTo>
                <a:lnTo>
                  <a:pt x="9587" y="2652"/>
                </a:lnTo>
                <a:lnTo>
                  <a:pt x="9417" y="2506"/>
                </a:lnTo>
                <a:lnTo>
                  <a:pt x="9052" y="2263"/>
                </a:lnTo>
                <a:lnTo>
                  <a:pt x="8662" y="2044"/>
                </a:lnTo>
                <a:lnTo>
                  <a:pt x="8273" y="1874"/>
                </a:lnTo>
                <a:lnTo>
                  <a:pt x="7835" y="1728"/>
                </a:lnTo>
                <a:lnTo>
                  <a:pt x="7397" y="1630"/>
                </a:lnTo>
                <a:lnTo>
                  <a:pt x="6959" y="1582"/>
                </a:lnTo>
                <a:lnTo>
                  <a:pt x="6521" y="1582"/>
                </a:lnTo>
                <a:lnTo>
                  <a:pt x="6083" y="1630"/>
                </a:lnTo>
                <a:lnTo>
                  <a:pt x="5670" y="1728"/>
                </a:lnTo>
                <a:lnTo>
                  <a:pt x="5232" y="1898"/>
                </a:lnTo>
                <a:lnTo>
                  <a:pt x="4842" y="2093"/>
                </a:lnTo>
                <a:lnTo>
                  <a:pt x="4477" y="2336"/>
                </a:lnTo>
                <a:lnTo>
                  <a:pt x="4307" y="2482"/>
                </a:lnTo>
                <a:lnTo>
                  <a:pt x="4161" y="2628"/>
                </a:lnTo>
                <a:lnTo>
                  <a:pt x="4015" y="2798"/>
                </a:lnTo>
                <a:lnTo>
                  <a:pt x="3869" y="2969"/>
                </a:lnTo>
                <a:lnTo>
                  <a:pt x="3723" y="3212"/>
                </a:lnTo>
                <a:lnTo>
                  <a:pt x="3577" y="3455"/>
                </a:lnTo>
                <a:lnTo>
                  <a:pt x="3455" y="3699"/>
                </a:lnTo>
                <a:lnTo>
                  <a:pt x="3358" y="3966"/>
                </a:lnTo>
                <a:lnTo>
                  <a:pt x="3261" y="4234"/>
                </a:lnTo>
                <a:lnTo>
                  <a:pt x="3188" y="4502"/>
                </a:lnTo>
                <a:lnTo>
                  <a:pt x="3090" y="5086"/>
                </a:lnTo>
                <a:lnTo>
                  <a:pt x="3017" y="5645"/>
                </a:lnTo>
                <a:lnTo>
                  <a:pt x="2993" y="6229"/>
                </a:lnTo>
                <a:lnTo>
                  <a:pt x="2969" y="6789"/>
                </a:lnTo>
                <a:lnTo>
                  <a:pt x="2993" y="7349"/>
                </a:lnTo>
                <a:lnTo>
                  <a:pt x="2993" y="7397"/>
                </a:lnTo>
                <a:lnTo>
                  <a:pt x="2385" y="7373"/>
                </a:lnTo>
                <a:lnTo>
                  <a:pt x="1776" y="7397"/>
                </a:lnTo>
                <a:lnTo>
                  <a:pt x="1801" y="7324"/>
                </a:lnTo>
                <a:lnTo>
                  <a:pt x="1825" y="7227"/>
                </a:lnTo>
                <a:lnTo>
                  <a:pt x="1752" y="6692"/>
                </a:lnTo>
                <a:lnTo>
                  <a:pt x="1752" y="6132"/>
                </a:lnTo>
                <a:lnTo>
                  <a:pt x="1801" y="5572"/>
                </a:lnTo>
                <a:lnTo>
                  <a:pt x="1874" y="5037"/>
                </a:lnTo>
                <a:lnTo>
                  <a:pt x="1995" y="4477"/>
                </a:lnTo>
                <a:lnTo>
                  <a:pt x="2141" y="3942"/>
                </a:lnTo>
                <a:lnTo>
                  <a:pt x="2336" y="3431"/>
                </a:lnTo>
                <a:lnTo>
                  <a:pt x="2555" y="2944"/>
                </a:lnTo>
                <a:lnTo>
                  <a:pt x="2701" y="2652"/>
                </a:lnTo>
                <a:lnTo>
                  <a:pt x="2871" y="2409"/>
                </a:lnTo>
                <a:lnTo>
                  <a:pt x="3066" y="2166"/>
                </a:lnTo>
                <a:lnTo>
                  <a:pt x="3261" y="1922"/>
                </a:lnTo>
                <a:lnTo>
                  <a:pt x="3455" y="1728"/>
                </a:lnTo>
                <a:lnTo>
                  <a:pt x="3699" y="1533"/>
                </a:lnTo>
                <a:lnTo>
                  <a:pt x="3918" y="1363"/>
                </a:lnTo>
                <a:lnTo>
                  <a:pt x="4185" y="1192"/>
                </a:lnTo>
                <a:lnTo>
                  <a:pt x="4429" y="1046"/>
                </a:lnTo>
                <a:lnTo>
                  <a:pt x="4696" y="925"/>
                </a:lnTo>
                <a:lnTo>
                  <a:pt x="4988" y="803"/>
                </a:lnTo>
                <a:lnTo>
                  <a:pt x="5280" y="706"/>
                </a:lnTo>
                <a:lnTo>
                  <a:pt x="5572" y="633"/>
                </a:lnTo>
                <a:lnTo>
                  <a:pt x="5864" y="560"/>
                </a:lnTo>
                <a:lnTo>
                  <a:pt x="6156" y="511"/>
                </a:lnTo>
                <a:lnTo>
                  <a:pt x="6473" y="487"/>
                </a:lnTo>
                <a:lnTo>
                  <a:pt x="6740" y="462"/>
                </a:lnTo>
                <a:close/>
                <a:moveTo>
                  <a:pt x="6838" y="2020"/>
                </a:moveTo>
                <a:lnTo>
                  <a:pt x="7251" y="2044"/>
                </a:lnTo>
                <a:lnTo>
                  <a:pt x="7665" y="2117"/>
                </a:lnTo>
                <a:lnTo>
                  <a:pt x="8054" y="2239"/>
                </a:lnTo>
                <a:lnTo>
                  <a:pt x="8443" y="2409"/>
                </a:lnTo>
                <a:lnTo>
                  <a:pt x="8808" y="2628"/>
                </a:lnTo>
                <a:lnTo>
                  <a:pt x="9149" y="2871"/>
                </a:lnTo>
                <a:lnTo>
                  <a:pt x="9441" y="3163"/>
                </a:lnTo>
                <a:lnTo>
                  <a:pt x="9587" y="3334"/>
                </a:lnTo>
                <a:lnTo>
                  <a:pt x="9709" y="3504"/>
                </a:lnTo>
                <a:lnTo>
                  <a:pt x="9830" y="3723"/>
                </a:lnTo>
                <a:lnTo>
                  <a:pt x="9928" y="3942"/>
                </a:lnTo>
                <a:lnTo>
                  <a:pt x="10025" y="4161"/>
                </a:lnTo>
                <a:lnTo>
                  <a:pt x="10098" y="4404"/>
                </a:lnTo>
                <a:lnTo>
                  <a:pt x="10195" y="4891"/>
                </a:lnTo>
                <a:lnTo>
                  <a:pt x="10244" y="5402"/>
                </a:lnTo>
                <a:lnTo>
                  <a:pt x="10268" y="5913"/>
                </a:lnTo>
                <a:lnTo>
                  <a:pt x="10268" y="6424"/>
                </a:lnTo>
                <a:lnTo>
                  <a:pt x="10268" y="7422"/>
                </a:lnTo>
                <a:lnTo>
                  <a:pt x="6862" y="7422"/>
                </a:lnTo>
                <a:lnTo>
                  <a:pt x="5402" y="7397"/>
                </a:lnTo>
                <a:lnTo>
                  <a:pt x="3309" y="7397"/>
                </a:lnTo>
                <a:lnTo>
                  <a:pt x="3382" y="6911"/>
                </a:lnTo>
                <a:lnTo>
                  <a:pt x="3455" y="6400"/>
                </a:lnTo>
                <a:lnTo>
                  <a:pt x="3528" y="5426"/>
                </a:lnTo>
                <a:lnTo>
                  <a:pt x="3577" y="4940"/>
                </a:lnTo>
                <a:lnTo>
                  <a:pt x="3674" y="4453"/>
                </a:lnTo>
                <a:lnTo>
                  <a:pt x="3747" y="4234"/>
                </a:lnTo>
                <a:lnTo>
                  <a:pt x="3820" y="3991"/>
                </a:lnTo>
                <a:lnTo>
                  <a:pt x="3918" y="3747"/>
                </a:lnTo>
                <a:lnTo>
                  <a:pt x="4039" y="3528"/>
                </a:lnTo>
                <a:lnTo>
                  <a:pt x="4137" y="3334"/>
                </a:lnTo>
                <a:lnTo>
                  <a:pt x="4258" y="3163"/>
                </a:lnTo>
                <a:lnTo>
                  <a:pt x="4404" y="3017"/>
                </a:lnTo>
                <a:lnTo>
                  <a:pt x="4550" y="2871"/>
                </a:lnTo>
                <a:lnTo>
                  <a:pt x="4696" y="2725"/>
                </a:lnTo>
                <a:lnTo>
                  <a:pt x="4867" y="2604"/>
                </a:lnTo>
                <a:lnTo>
                  <a:pt x="5232" y="2385"/>
                </a:lnTo>
                <a:lnTo>
                  <a:pt x="5597" y="2214"/>
                </a:lnTo>
                <a:lnTo>
                  <a:pt x="6010" y="2093"/>
                </a:lnTo>
                <a:lnTo>
                  <a:pt x="6424" y="2044"/>
                </a:lnTo>
                <a:lnTo>
                  <a:pt x="6838" y="2020"/>
                </a:lnTo>
                <a:close/>
                <a:moveTo>
                  <a:pt x="6984" y="11388"/>
                </a:moveTo>
                <a:lnTo>
                  <a:pt x="6497" y="11631"/>
                </a:lnTo>
                <a:lnTo>
                  <a:pt x="6302" y="11728"/>
                </a:lnTo>
                <a:lnTo>
                  <a:pt x="6083" y="11826"/>
                </a:lnTo>
                <a:lnTo>
                  <a:pt x="6083" y="11826"/>
                </a:lnTo>
                <a:lnTo>
                  <a:pt x="6132" y="11704"/>
                </a:lnTo>
                <a:lnTo>
                  <a:pt x="6205" y="11607"/>
                </a:lnTo>
                <a:lnTo>
                  <a:pt x="6302" y="11534"/>
                </a:lnTo>
                <a:lnTo>
                  <a:pt x="6400" y="11485"/>
                </a:lnTo>
                <a:lnTo>
                  <a:pt x="6497" y="11436"/>
                </a:lnTo>
                <a:lnTo>
                  <a:pt x="6740" y="11388"/>
                </a:lnTo>
                <a:close/>
                <a:moveTo>
                  <a:pt x="7762" y="11899"/>
                </a:moveTo>
                <a:lnTo>
                  <a:pt x="7811" y="12045"/>
                </a:lnTo>
                <a:lnTo>
                  <a:pt x="7835" y="12191"/>
                </a:lnTo>
                <a:lnTo>
                  <a:pt x="7835" y="12191"/>
                </a:lnTo>
                <a:lnTo>
                  <a:pt x="7787" y="12166"/>
                </a:lnTo>
                <a:lnTo>
                  <a:pt x="7738" y="12142"/>
                </a:lnTo>
                <a:lnTo>
                  <a:pt x="7592" y="12166"/>
                </a:lnTo>
                <a:lnTo>
                  <a:pt x="7470" y="12191"/>
                </a:lnTo>
                <a:lnTo>
                  <a:pt x="7470" y="12191"/>
                </a:lnTo>
                <a:lnTo>
                  <a:pt x="7616" y="12093"/>
                </a:lnTo>
                <a:lnTo>
                  <a:pt x="7714" y="11996"/>
                </a:lnTo>
                <a:lnTo>
                  <a:pt x="7762" y="11899"/>
                </a:lnTo>
                <a:close/>
                <a:moveTo>
                  <a:pt x="7422" y="11534"/>
                </a:moveTo>
                <a:lnTo>
                  <a:pt x="7519" y="11582"/>
                </a:lnTo>
                <a:lnTo>
                  <a:pt x="7592" y="11680"/>
                </a:lnTo>
                <a:lnTo>
                  <a:pt x="7543" y="11680"/>
                </a:lnTo>
                <a:lnTo>
                  <a:pt x="7251" y="11826"/>
                </a:lnTo>
                <a:lnTo>
                  <a:pt x="6935" y="11947"/>
                </a:lnTo>
                <a:lnTo>
                  <a:pt x="6351" y="12239"/>
                </a:lnTo>
                <a:lnTo>
                  <a:pt x="6132" y="12337"/>
                </a:lnTo>
                <a:lnTo>
                  <a:pt x="5986" y="12410"/>
                </a:lnTo>
                <a:lnTo>
                  <a:pt x="5864" y="12507"/>
                </a:lnTo>
                <a:lnTo>
                  <a:pt x="5864" y="12507"/>
                </a:lnTo>
                <a:lnTo>
                  <a:pt x="5889" y="12337"/>
                </a:lnTo>
                <a:lnTo>
                  <a:pt x="5913" y="12191"/>
                </a:lnTo>
                <a:lnTo>
                  <a:pt x="6059" y="12191"/>
                </a:lnTo>
                <a:lnTo>
                  <a:pt x="6205" y="12142"/>
                </a:lnTo>
                <a:lnTo>
                  <a:pt x="6473" y="12020"/>
                </a:lnTo>
                <a:lnTo>
                  <a:pt x="6911" y="11801"/>
                </a:lnTo>
                <a:lnTo>
                  <a:pt x="7349" y="11582"/>
                </a:lnTo>
                <a:lnTo>
                  <a:pt x="7422" y="11534"/>
                </a:lnTo>
                <a:close/>
                <a:moveTo>
                  <a:pt x="5864" y="12653"/>
                </a:moveTo>
                <a:lnTo>
                  <a:pt x="5937" y="12702"/>
                </a:lnTo>
                <a:lnTo>
                  <a:pt x="6059" y="12726"/>
                </a:lnTo>
                <a:lnTo>
                  <a:pt x="6205" y="12702"/>
                </a:lnTo>
                <a:lnTo>
                  <a:pt x="6327" y="12653"/>
                </a:lnTo>
                <a:lnTo>
                  <a:pt x="6132" y="12799"/>
                </a:lnTo>
                <a:lnTo>
                  <a:pt x="6059" y="12872"/>
                </a:lnTo>
                <a:lnTo>
                  <a:pt x="5986" y="12969"/>
                </a:lnTo>
                <a:lnTo>
                  <a:pt x="5986" y="12994"/>
                </a:lnTo>
                <a:lnTo>
                  <a:pt x="5937" y="12945"/>
                </a:lnTo>
                <a:lnTo>
                  <a:pt x="5889" y="12872"/>
                </a:lnTo>
                <a:lnTo>
                  <a:pt x="5864" y="12799"/>
                </a:lnTo>
                <a:lnTo>
                  <a:pt x="5864" y="12677"/>
                </a:lnTo>
                <a:lnTo>
                  <a:pt x="5864" y="12653"/>
                </a:lnTo>
                <a:close/>
                <a:moveTo>
                  <a:pt x="7811" y="12458"/>
                </a:moveTo>
                <a:lnTo>
                  <a:pt x="7738" y="12629"/>
                </a:lnTo>
                <a:lnTo>
                  <a:pt x="7641" y="12799"/>
                </a:lnTo>
                <a:lnTo>
                  <a:pt x="7623" y="12828"/>
                </a:lnTo>
                <a:lnTo>
                  <a:pt x="7623" y="12828"/>
                </a:lnTo>
                <a:lnTo>
                  <a:pt x="7641" y="12775"/>
                </a:lnTo>
                <a:lnTo>
                  <a:pt x="7641" y="12726"/>
                </a:lnTo>
                <a:lnTo>
                  <a:pt x="7592" y="12677"/>
                </a:lnTo>
                <a:lnTo>
                  <a:pt x="7519" y="12653"/>
                </a:lnTo>
                <a:lnTo>
                  <a:pt x="7446" y="12653"/>
                </a:lnTo>
                <a:lnTo>
                  <a:pt x="7349" y="12677"/>
                </a:lnTo>
                <a:lnTo>
                  <a:pt x="7178" y="12726"/>
                </a:lnTo>
                <a:lnTo>
                  <a:pt x="6862" y="12921"/>
                </a:lnTo>
                <a:lnTo>
                  <a:pt x="6521" y="13140"/>
                </a:lnTo>
                <a:lnTo>
                  <a:pt x="6351" y="13237"/>
                </a:lnTo>
                <a:lnTo>
                  <a:pt x="6327" y="13213"/>
                </a:lnTo>
                <a:lnTo>
                  <a:pt x="6059" y="13067"/>
                </a:lnTo>
                <a:lnTo>
                  <a:pt x="6229" y="13067"/>
                </a:lnTo>
                <a:lnTo>
                  <a:pt x="6375" y="13018"/>
                </a:lnTo>
                <a:lnTo>
                  <a:pt x="6546" y="12969"/>
                </a:lnTo>
                <a:lnTo>
                  <a:pt x="6692" y="12896"/>
                </a:lnTo>
                <a:lnTo>
                  <a:pt x="6959" y="12775"/>
                </a:lnTo>
                <a:lnTo>
                  <a:pt x="7227" y="12677"/>
                </a:lnTo>
                <a:lnTo>
                  <a:pt x="7762" y="12483"/>
                </a:lnTo>
                <a:lnTo>
                  <a:pt x="7811" y="12458"/>
                </a:lnTo>
                <a:close/>
                <a:moveTo>
                  <a:pt x="7602" y="12862"/>
                </a:moveTo>
                <a:lnTo>
                  <a:pt x="7446" y="13115"/>
                </a:lnTo>
                <a:lnTo>
                  <a:pt x="7397" y="13115"/>
                </a:lnTo>
                <a:lnTo>
                  <a:pt x="7349" y="13140"/>
                </a:lnTo>
                <a:lnTo>
                  <a:pt x="7300" y="13164"/>
                </a:lnTo>
                <a:lnTo>
                  <a:pt x="7276" y="13213"/>
                </a:lnTo>
                <a:lnTo>
                  <a:pt x="7276" y="13261"/>
                </a:lnTo>
                <a:lnTo>
                  <a:pt x="7227" y="13237"/>
                </a:lnTo>
                <a:lnTo>
                  <a:pt x="7057" y="13237"/>
                </a:lnTo>
                <a:lnTo>
                  <a:pt x="6959" y="13286"/>
                </a:lnTo>
                <a:lnTo>
                  <a:pt x="6765" y="13383"/>
                </a:lnTo>
                <a:lnTo>
                  <a:pt x="6546" y="13505"/>
                </a:lnTo>
                <a:lnTo>
                  <a:pt x="6327" y="13602"/>
                </a:lnTo>
                <a:lnTo>
                  <a:pt x="6302" y="13407"/>
                </a:lnTo>
                <a:lnTo>
                  <a:pt x="6448" y="13407"/>
                </a:lnTo>
                <a:lnTo>
                  <a:pt x="6594" y="13383"/>
                </a:lnTo>
                <a:lnTo>
                  <a:pt x="6740" y="13334"/>
                </a:lnTo>
                <a:lnTo>
                  <a:pt x="6862" y="13261"/>
                </a:lnTo>
                <a:lnTo>
                  <a:pt x="7276" y="13091"/>
                </a:lnTo>
                <a:lnTo>
                  <a:pt x="7470" y="12994"/>
                </a:lnTo>
                <a:lnTo>
                  <a:pt x="7543" y="12921"/>
                </a:lnTo>
                <a:lnTo>
                  <a:pt x="7602" y="12862"/>
                </a:lnTo>
                <a:close/>
                <a:moveTo>
                  <a:pt x="7276" y="13529"/>
                </a:moveTo>
                <a:lnTo>
                  <a:pt x="7276" y="13797"/>
                </a:lnTo>
                <a:lnTo>
                  <a:pt x="7203" y="13772"/>
                </a:lnTo>
                <a:lnTo>
                  <a:pt x="7130" y="13797"/>
                </a:lnTo>
                <a:lnTo>
                  <a:pt x="6959" y="13845"/>
                </a:lnTo>
                <a:lnTo>
                  <a:pt x="6667" y="13991"/>
                </a:lnTo>
                <a:lnTo>
                  <a:pt x="6473" y="14113"/>
                </a:lnTo>
                <a:lnTo>
                  <a:pt x="6302" y="14259"/>
                </a:lnTo>
                <a:lnTo>
                  <a:pt x="6327" y="13870"/>
                </a:lnTo>
                <a:lnTo>
                  <a:pt x="6570" y="13870"/>
                </a:lnTo>
                <a:lnTo>
                  <a:pt x="6692" y="13821"/>
                </a:lnTo>
                <a:lnTo>
                  <a:pt x="6789" y="13772"/>
                </a:lnTo>
                <a:lnTo>
                  <a:pt x="7032" y="13675"/>
                </a:lnTo>
                <a:lnTo>
                  <a:pt x="7154" y="13602"/>
                </a:lnTo>
                <a:lnTo>
                  <a:pt x="7276" y="13529"/>
                </a:lnTo>
                <a:close/>
                <a:moveTo>
                  <a:pt x="7276" y="14819"/>
                </a:moveTo>
                <a:lnTo>
                  <a:pt x="7276" y="14989"/>
                </a:lnTo>
                <a:lnTo>
                  <a:pt x="6889" y="15012"/>
                </a:lnTo>
                <a:lnTo>
                  <a:pt x="6889" y="15012"/>
                </a:lnTo>
                <a:lnTo>
                  <a:pt x="7081" y="14916"/>
                </a:lnTo>
                <a:lnTo>
                  <a:pt x="7276" y="14819"/>
                </a:lnTo>
                <a:close/>
                <a:moveTo>
                  <a:pt x="7300" y="14089"/>
                </a:moveTo>
                <a:lnTo>
                  <a:pt x="7300" y="14162"/>
                </a:lnTo>
                <a:lnTo>
                  <a:pt x="7300" y="14210"/>
                </a:lnTo>
                <a:lnTo>
                  <a:pt x="7227" y="14186"/>
                </a:lnTo>
                <a:lnTo>
                  <a:pt x="7154" y="14210"/>
                </a:lnTo>
                <a:lnTo>
                  <a:pt x="6911" y="14332"/>
                </a:lnTo>
                <a:lnTo>
                  <a:pt x="6692" y="14502"/>
                </a:lnTo>
                <a:lnTo>
                  <a:pt x="6594" y="14575"/>
                </a:lnTo>
                <a:lnTo>
                  <a:pt x="6497" y="14673"/>
                </a:lnTo>
                <a:lnTo>
                  <a:pt x="6400" y="14770"/>
                </a:lnTo>
                <a:lnTo>
                  <a:pt x="6278" y="14843"/>
                </a:lnTo>
                <a:lnTo>
                  <a:pt x="6278" y="14867"/>
                </a:lnTo>
                <a:lnTo>
                  <a:pt x="6278" y="14892"/>
                </a:lnTo>
                <a:lnTo>
                  <a:pt x="6302" y="14892"/>
                </a:lnTo>
                <a:lnTo>
                  <a:pt x="6546" y="14867"/>
                </a:lnTo>
                <a:lnTo>
                  <a:pt x="6667" y="14843"/>
                </a:lnTo>
                <a:lnTo>
                  <a:pt x="6789" y="14794"/>
                </a:lnTo>
                <a:lnTo>
                  <a:pt x="7300" y="14527"/>
                </a:lnTo>
                <a:lnTo>
                  <a:pt x="7300" y="14551"/>
                </a:lnTo>
                <a:lnTo>
                  <a:pt x="7276" y="14551"/>
                </a:lnTo>
                <a:lnTo>
                  <a:pt x="7130" y="14624"/>
                </a:lnTo>
                <a:lnTo>
                  <a:pt x="7032" y="14697"/>
                </a:lnTo>
                <a:lnTo>
                  <a:pt x="6813" y="14867"/>
                </a:lnTo>
                <a:lnTo>
                  <a:pt x="6789" y="14916"/>
                </a:lnTo>
                <a:lnTo>
                  <a:pt x="6789" y="14965"/>
                </a:lnTo>
                <a:lnTo>
                  <a:pt x="6813" y="14989"/>
                </a:lnTo>
                <a:lnTo>
                  <a:pt x="6838" y="15013"/>
                </a:lnTo>
                <a:lnTo>
                  <a:pt x="6229" y="15013"/>
                </a:lnTo>
                <a:lnTo>
                  <a:pt x="6254" y="14746"/>
                </a:lnTo>
                <a:lnTo>
                  <a:pt x="6278" y="14502"/>
                </a:lnTo>
                <a:lnTo>
                  <a:pt x="6400" y="14478"/>
                </a:lnTo>
                <a:lnTo>
                  <a:pt x="6521" y="14454"/>
                </a:lnTo>
                <a:lnTo>
                  <a:pt x="6765" y="14332"/>
                </a:lnTo>
                <a:lnTo>
                  <a:pt x="7130" y="14186"/>
                </a:lnTo>
                <a:lnTo>
                  <a:pt x="7300" y="14089"/>
                </a:lnTo>
                <a:close/>
                <a:moveTo>
                  <a:pt x="6838" y="10925"/>
                </a:moveTo>
                <a:lnTo>
                  <a:pt x="6594" y="10950"/>
                </a:lnTo>
                <a:lnTo>
                  <a:pt x="6351" y="11023"/>
                </a:lnTo>
                <a:lnTo>
                  <a:pt x="6132" y="11144"/>
                </a:lnTo>
                <a:lnTo>
                  <a:pt x="5913" y="11290"/>
                </a:lnTo>
                <a:lnTo>
                  <a:pt x="5791" y="11436"/>
                </a:lnTo>
                <a:lnTo>
                  <a:pt x="5670" y="11607"/>
                </a:lnTo>
                <a:lnTo>
                  <a:pt x="5597" y="11801"/>
                </a:lnTo>
                <a:lnTo>
                  <a:pt x="5524" y="11996"/>
                </a:lnTo>
                <a:lnTo>
                  <a:pt x="5475" y="12191"/>
                </a:lnTo>
                <a:lnTo>
                  <a:pt x="5426" y="12410"/>
                </a:lnTo>
                <a:lnTo>
                  <a:pt x="5426" y="12604"/>
                </a:lnTo>
                <a:lnTo>
                  <a:pt x="5451" y="12799"/>
                </a:lnTo>
                <a:lnTo>
                  <a:pt x="5475" y="12921"/>
                </a:lnTo>
                <a:lnTo>
                  <a:pt x="5499" y="13042"/>
                </a:lnTo>
                <a:lnTo>
                  <a:pt x="5572" y="13140"/>
                </a:lnTo>
                <a:lnTo>
                  <a:pt x="5645" y="13237"/>
                </a:lnTo>
                <a:lnTo>
                  <a:pt x="5718" y="13334"/>
                </a:lnTo>
                <a:lnTo>
                  <a:pt x="5816" y="13383"/>
                </a:lnTo>
                <a:lnTo>
                  <a:pt x="5889" y="13456"/>
                </a:lnTo>
                <a:lnTo>
                  <a:pt x="6010" y="13480"/>
                </a:lnTo>
                <a:lnTo>
                  <a:pt x="5962" y="13675"/>
                </a:lnTo>
                <a:lnTo>
                  <a:pt x="5937" y="13894"/>
                </a:lnTo>
                <a:lnTo>
                  <a:pt x="5913" y="14332"/>
                </a:lnTo>
                <a:lnTo>
                  <a:pt x="5816" y="14794"/>
                </a:lnTo>
                <a:lnTo>
                  <a:pt x="5816" y="15038"/>
                </a:lnTo>
                <a:lnTo>
                  <a:pt x="5816" y="15159"/>
                </a:lnTo>
                <a:lnTo>
                  <a:pt x="5840" y="15281"/>
                </a:lnTo>
                <a:lnTo>
                  <a:pt x="5889" y="15330"/>
                </a:lnTo>
                <a:lnTo>
                  <a:pt x="5962" y="15378"/>
                </a:lnTo>
                <a:lnTo>
                  <a:pt x="6035" y="15403"/>
                </a:lnTo>
                <a:lnTo>
                  <a:pt x="6108" y="15378"/>
                </a:lnTo>
                <a:lnTo>
                  <a:pt x="6254" y="15403"/>
                </a:lnTo>
                <a:lnTo>
                  <a:pt x="6424" y="15427"/>
                </a:lnTo>
                <a:lnTo>
                  <a:pt x="6789" y="15427"/>
                </a:lnTo>
                <a:lnTo>
                  <a:pt x="7130" y="15403"/>
                </a:lnTo>
                <a:lnTo>
                  <a:pt x="7470" y="15378"/>
                </a:lnTo>
                <a:lnTo>
                  <a:pt x="7543" y="15354"/>
                </a:lnTo>
                <a:lnTo>
                  <a:pt x="7592" y="15330"/>
                </a:lnTo>
                <a:lnTo>
                  <a:pt x="7616" y="15281"/>
                </a:lnTo>
                <a:lnTo>
                  <a:pt x="7665" y="15232"/>
                </a:lnTo>
                <a:lnTo>
                  <a:pt x="7665" y="15159"/>
                </a:lnTo>
                <a:lnTo>
                  <a:pt x="7665" y="15111"/>
                </a:lnTo>
                <a:lnTo>
                  <a:pt x="7689" y="14308"/>
                </a:lnTo>
                <a:lnTo>
                  <a:pt x="7689" y="13894"/>
                </a:lnTo>
                <a:lnTo>
                  <a:pt x="7665" y="13699"/>
                </a:lnTo>
                <a:lnTo>
                  <a:pt x="7616" y="13505"/>
                </a:lnTo>
                <a:lnTo>
                  <a:pt x="7714" y="13456"/>
                </a:lnTo>
                <a:lnTo>
                  <a:pt x="7787" y="13407"/>
                </a:lnTo>
                <a:lnTo>
                  <a:pt x="7932" y="13164"/>
                </a:lnTo>
                <a:lnTo>
                  <a:pt x="8103" y="12896"/>
                </a:lnTo>
                <a:lnTo>
                  <a:pt x="8224" y="12629"/>
                </a:lnTo>
                <a:lnTo>
                  <a:pt x="8249" y="12483"/>
                </a:lnTo>
                <a:lnTo>
                  <a:pt x="8273" y="12337"/>
                </a:lnTo>
                <a:lnTo>
                  <a:pt x="8273" y="12191"/>
                </a:lnTo>
                <a:lnTo>
                  <a:pt x="8249" y="12020"/>
                </a:lnTo>
                <a:lnTo>
                  <a:pt x="8224" y="11874"/>
                </a:lnTo>
                <a:lnTo>
                  <a:pt x="8151" y="11728"/>
                </a:lnTo>
                <a:lnTo>
                  <a:pt x="8103" y="11607"/>
                </a:lnTo>
                <a:lnTo>
                  <a:pt x="8005" y="11485"/>
                </a:lnTo>
                <a:lnTo>
                  <a:pt x="7908" y="11363"/>
                </a:lnTo>
                <a:lnTo>
                  <a:pt x="7787" y="11242"/>
                </a:lnTo>
                <a:lnTo>
                  <a:pt x="7592" y="11120"/>
                </a:lnTo>
                <a:lnTo>
                  <a:pt x="7349" y="10998"/>
                </a:lnTo>
                <a:lnTo>
                  <a:pt x="7105" y="10950"/>
                </a:lnTo>
                <a:lnTo>
                  <a:pt x="6838" y="10925"/>
                </a:lnTo>
                <a:close/>
                <a:moveTo>
                  <a:pt x="12726" y="7811"/>
                </a:moveTo>
                <a:lnTo>
                  <a:pt x="12872" y="7860"/>
                </a:lnTo>
                <a:lnTo>
                  <a:pt x="12921" y="7884"/>
                </a:lnTo>
                <a:lnTo>
                  <a:pt x="12969" y="7933"/>
                </a:lnTo>
                <a:lnTo>
                  <a:pt x="12994" y="7981"/>
                </a:lnTo>
                <a:lnTo>
                  <a:pt x="13018" y="8078"/>
                </a:lnTo>
                <a:lnTo>
                  <a:pt x="13018" y="8103"/>
                </a:lnTo>
                <a:lnTo>
                  <a:pt x="12069" y="8103"/>
                </a:lnTo>
                <a:lnTo>
                  <a:pt x="11607" y="8151"/>
                </a:lnTo>
                <a:lnTo>
                  <a:pt x="11144" y="8200"/>
                </a:lnTo>
                <a:lnTo>
                  <a:pt x="10390" y="8200"/>
                </a:lnTo>
                <a:lnTo>
                  <a:pt x="10195" y="8224"/>
                </a:lnTo>
                <a:lnTo>
                  <a:pt x="10025" y="8273"/>
                </a:lnTo>
                <a:lnTo>
                  <a:pt x="9879" y="8346"/>
                </a:lnTo>
                <a:lnTo>
                  <a:pt x="9806" y="8395"/>
                </a:lnTo>
                <a:lnTo>
                  <a:pt x="9782" y="8443"/>
                </a:lnTo>
                <a:lnTo>
                  <a:pt x="9782" y="8492"/>
                </a:lnTo>
                <a:lnTo>
                  <a:pt x="9806" y="8541"/>
                </a:lnTo>
                <a:lnTo>
                  <a:pt x="9903" y="8589"/>
                </a:lnTo>
                <a:lnTo>
                  <a:pt x="11193" y="8589"/>
                </a:lnTo>
                <a:lnTo>
                  <a:pt x="11655" y="8565"/>
                </a:lnTo>
                <a:lnTo>
                  <a:pt x="12118" y="8589"/>
                </a:lnTo>
                <a:lnTo>
                  <a:pt x="12580" y="8589"/>
                </a:lnTo>
                <a:lnTo>
                  <a:pt x="12799" y="8565"/>
                </a:lnTo>
                <a:lnTo>
                  <a:pt x="13042" y="8541"/>
                </a:lnTo>
                <a:lnTo>
                  <a:pt x="13042" y="8735"/>
                </a:lnTo>
                <a:lnTo>
                  <a:pt x="13042" y="8979"/>
                </a:lnTo>
                <a:lnTo>
                  <a:pt x="12264" y="8979"/>
                </a:lnTo>
                <a:lnTo>
                  <a:pt x="11485" y="9003"/>
                </a:lnTo>
                <a:lnTo>
                  <a:pt x="11096" y="9027"/>
                </a:lnTo>
                <a:lnTo>
                  <a:pt x="10706" y="9052"/>
                </a:lnTo>
                <a:lnTo>
                  <a:pt x="10341" y="9125"/>
                </a:lnTo>
                <a:lnTo>
                  <a:pt x="10147" y="9173"/>
                </a:lnTo>
                <a:lnTo>
                  <a:pt x="9976" y="9246"/>
                </a:lnTo>
                <a:lnTo>
                  <a:pt x="9952" y="9295"/>
                </a:lnTo>
                <a:lnTo>
                  <a:pt x="9928" y="9344"/>
                </a:lnTo>
                <a:lnTo>
                  <a:pt x="9952" y="9392"/>
                </a:lnTo>
                <a:lnTo>
                  <a:pt x="10001" y="9417"/>
                </a:lnTo>
                <a:lnTo>
                  <a:pt x="10171" y="9441"/>
                </a:lnTo>
                <a:lnTo>
                  <a:pt x="10731" y="9441"/>
                </a:lnTo>
                <a:lnTo>
                  <a:pt x="11485" y="9368"/>
                </a:lnTo>
                <a:lnTo>
                  <a:pt x="12264" y="9368"/>
                </a:lnTo>
                <a:lnTo>
                  <a:pt x="13042" y="9344"/>
                </a:lnTo>
                <a:lnTo>
                  <a:pt x="13067" y="9733"/>
                </a:lnTo>
                <a:lnTo>
                  <a:pt x="12994" y="9684"/>
                </a:lnTo>
                <a:lnTo>
                  <a:pt x="12921" y="9660"/>
                </a:lnTo>
                <a:lnTo>
                  <a:pt x="12118" y="9709"/>
                </a:lnTo>
                <a:lnTo>
                  <a:pt x="11290" y="9757"/>
                </a:lnTo>
                <a:lnTo>
                  <a:pt x="10950" y="9782"/>
                </a:lnTo>
                <a:lnTo>
                  <a:pt x="10366" y="9782"/>
                </a:lnTo>
                <a:lnTo>
                  <a:pt x="10195" y="9830"/>
                </a:lnTo>
                <a:lnTo>
                  <a:pt x="10001" y="9879"/>
                </a:lnTo>
                <a:lnTo>
                  <a:pt x="9855" y="9952"/>
                </a:lnTo>
                <a:lnTo>
                  <a:pt x="9830" y="9976"/>
                </a:lnTo>
                <a:lnTo>
                  <a:pt x="9830" y="10001"/>
                </a:lnTo>
                <a:lnTo>
                  <a:pt x="9830" y="10049"/>
                </a:lnTo>
                <a:lnTo>
                  <a:pt x="9855" y="10074"/>
                </a:lnTo>
                <a:lnTo>
                  <a:pt x="10001" y="10147"/>
                </a:lnTo>
                <a:lnTo>
                  <a:pt x="10171" y="10195"/>
                </a:lnTo>
                <a:lnTo>
                  <a:pt x="10366" y="10220"/>
                </a:lnTo>
                <a:lnTo>
                  <a:pt x="10560" y="10220"/>
                </a:lnTo>
                <a:lnTo>
                  <a:pt x="10950" y="10195"/>
                </a:lnTo>
                <a:lnTo>
                  <a:pt x="11290" y="10171"/>
                </a:lnTo>
                <a:lnTo>
                  <a:pt x="12118" y="10122"/>
                </a:lnTo>
                <a:lnTo>
                  <a:pt x="12921" y="10098"/>
                </a:lnTo>
                <a:lnTo>
                  <a:pt x="13018" y="10074"/>
                </a:lnTo>
                <a:lnTo>
                  <a:pt x="13091" y="10001"/>
                </a:lnTo>
                <a:lnTo>
                  <a:pt x="13091" y="10390"/>
                </a:lnTo>
                <a:lnTo>
                  <a:pt x="13091" y="10633"/>
                </a:lnTo>
                <a:lnTo>
                  <a:pt x="12921" y="10609"/>
                </a:lnTo>
                <a:lnTo>
                  <a:pt x="12775" y="10585"/>
                </a:lnTo>
                <a:lnTo>
                  <a:pt x="12410" y="10585"/>
                </a:lnTo>
                <a:lnTo>
                  <a:pt x="12069" y="10609"/>
                </a:lnTo>
                <a:lnTo>
                  <a:pt x="11728" y="10609"/>
                </a:lnTo>
                <a:lnTo>
                  <a:pt x="11266" y="10585"/>
                </a:lnTo>
                <a:lnTo>
                  <a:pt x="10779" y="10560"/>
                </a:lnTo>
                <a:lnTo>
                  <a:pt x="10536" y="10585"/>
                </a:lnTo>
                <a:lnTo>
                  <a:pt x="10317" y="10633"/>
                </a:lnTo>
                <a:lnTo>
                  <a:pt x="10098" y="10706"/>
                </a:lnTo>
                <a:lnTo>
                  <a:pt x="9903" y="10828"/>
                </a:lnTo>
                <a:lnTo>
                  <a:pt x="9903" y="10852"/>
                </a:lnTo>
                <a:lnTo>
                  <a:pt x="9928" y="10877"/>
                </a:lnTo>
                <a:lnTo>
                  <a:pt x="10147" y="10950"/>
                </a:lnTo>
                <a:lnTo>
                  <a:pt x="10390" y="10974"/>
                </a:lnTo>
                <a:lnTo>
                  <a:pt x="10901" y="10998"/>
                </a:lnTo>
                <a:lnTo>
                  <a:pt x="11899" y="10998"/>
                </a:lnTo>
                <a:lnTo>
                  <a:pt x="12483" y="11047"/>
                </a:lnTo>
                <a:lnTo>
                  <a:pt x="12799" y="11047"/>
                </a:lnTo>
                <a:lnTo>
                  <a:pt x="13091" y="10998"/>
                </a:lnTo>
                <a:lnTo>
                  <a:pt x="13067" y="11363"/>
                </a:lnTo>
                <a:lnTo>
                  <a:pt x="12239" y="11388"/>
                </a:lnTo>
                <a:lnTo>
                  <a:pt x="11412" y="11461"/>
                </a:lnTo>
                <a:lnTo>
                  <a:pt x="11071" y="11485"/>
                </a:lnTo>
                <a:lnTo>
                  <a:pt x="10682" y="11509"/>
                </a:lnTo>
                <a:lnTo>
                  <a:pt x="10487" y="11534"/>
                </a:lnTo>
                <a:lnTo>
                  <a:pt x="10293" y="11558"/>
                </a:lnTo>
                <a:lnTo>
                  <a:pt x="10122" y="11607"/>
                </a:lnTo>
                <a:lnTo>
                  <a:pt x="9976" y="11680"/>
                </a:lnTo>
                <a:lnTo>
                  <a:pt x="9952" y="11704"/>
                </a:lnTo>
                <a:lnTo>
                  <a:pt x="9952" y="11728"/>
                </a:lnTo>
                <a:lnTo>
                  <a:pt x="9952" y="11753"/>
                </a:lnTo>
                <a:lnTo>
                  <a:pt x="9976" y="11777"/>
                </a:lnTo>
                <a:lnTo>
                  <a:pt x="10122" y="11850"/>
                </a:lnTo>
                <a:lnTo>
                  <a:pt x="10317" y="11874"/>
                </a:lnTo>
                <a:lnTo>
                  <a:pt x="10487" y="11899"/>
                </a:lnTo>
                <a:lnTo>
                  <a:pt x="10682" y="11899"/>
                </a:lnTo>
                <a:lnTo>
                  <a:pt x="11071" y="11874"/>
                </a:lnTo>
                <a:lnTo>
                  <a:pt x="11412" y="11826"/>
                </a:lnTo>
                <a:lnTo>
                  <a:pt x="12239" y="11777"/>
                </a:lnTo>
                <a:lnTo>
                  <a:pt x="13067" y="11728"/>
                </a:lnTo>
                <a:lnTo>
                  <a:pt x="13042" y="12312"/>
                </a:lnTo>
                <a:lnTo>
                  <a:pt x="12848" y="12264"/>
                </a:lnTo>
                <a:lnTo>
                  <a:pt x="12264" y="12264"/>
                </a:lnTo>
                <a:lnTo>
                  <a:pt x="11874" y="12288"/>
                </a:lnTo>
                <a:lnTo>
                  <a:pt x="11509" y="12312"/>
                </a:lnTo>
                <a:lnTo>
                  <a:pt x="11120" y="12312"/>
                </a:lnTo>
                <a:lnTo>
                  <a:pt x="10706" y="12288"/>
                </a:lnTo>
                <a:lnTo>
                  <a:pt x="10512" y="12312"/>
                </a:lnTo>
                <a:lnTo>
                  <a:pt x="10317" y="12337"/>
                </a:lnTo>
                <a:lnTo>
                  <a:pt x="10147" y="12385"/>
                </a:lnTo>
                <a:lnTo>
                  <a:pt x="9976" y="12483"/>
                </a:lnTo>
                <a:lnTo>
                  <a:pt x="9952" y="12507"/>
                </a:lnTo>
                <a:lnTo>
                  <a:pt x="9976" y="12531"/>
                </a:lnTo>
                <a:lnTo>
                  <a:pt x="10122" y="12629"/>
                </a:lnTo>
                <a:lnTo>
                  <a:pt x="10317" y="12677"/>
                </a:lnTo>
                <a:lnTo>
                  <a:pt x="10512" y="12726"/>
                </a:lnTo>
                <a:lnTo>
                  <a:pt x="11120" y="12726"/>
                </a:lnTo>
                <a:lnTo>
                  <a:pt x="11509" y="12702"/>
                </a:lnTo>
                <a:lnTo>
                  <a:pt x="12264" y="12726"/>
                </a:lnTo>
                <a:lnTo>
                  <a:pt x="12653" y="12702"/>
                </a:lnTo>
                <a:lnTo>
                  <a:pt x="12823" y="12677"/>
                </a:lnTo>
                <a:lnTo>
                  <a:pt x="13018" y="12653"/>
                </a:lnTo>
                <a:lnTo>
                  <a:pt x="12994" y="12848"/>
                </a:lnTo>
                <a:lnTo>
                  <a:pt x="12994" y="13164"/>
                </a:lnTo>
                <a:lnTo>
                  <a:pt x="12629" y="13115"/>
                </a:lnTo>
                <a:lnTo>
                  <a:pt x="12264" y="13115"/>
                </a:lnTo>
                <a:lnTo>
                  <a:pt x="11534" y="13164"/>
                </a:lnTo>
                <a:lnTo>
                  <a:pt x="11144" y="13164"/>
                </a:lnTo>
                <a:lnTo>
                  <a:pt x="10755" y="13188"/>
                </a:lnTo>
                <a:lnTo>
                  <a:pt x="10341" y="13213"/>
                </a:lnTo>
                <a:lnTo>
                  <a:pt x="10171" y="13261"/>
                </a:lnTo>
                <a:lnTo>
                  <a:pt x="9976" y="13310"/>
                </a:lnTo>
                <a:lnTo>
                  <a:pt x="9952" y="13334"/>
                </a:lnTo>
                <a:lnTo>
                  <a:pt x="9976" y="13383"/>
                </a:lnTo>
                <a:lnTo>
                  <a:pt x="10122" y="13480"/>
                </a:lnTo>
                <a:lnTo>
                  <a:pt x="10293" y="13529"/>
                </a:lnTo>
                <a:lnTo>
                  <a:pt x="10463" y="13578"/>
                </a:lnTo>
                <a:lnTo>
                  <a:pt x="11023" y="13578"/>
                </a:lnTo>
                <a:lnTo>
                  <a:pt x="11363" y="13553"/>
                </a:lnTo>
                <a:lnTo>
                  <a:pt x="12166" y="13505"/>
                </a:lnTo>
                <a:lnTo>
                  <a:pt x="12580" y="13505"/>
                </a:lnTo>
                <a:lnTo>
                  <a:pt x="12969" y="13529"/>
                </a:lnTo>
                <a:lnTo>
                  <a:pt x="12945" y="14210"/>
                </a:lnTo>
                <a:lnTo>
                  <a:pt x="12775" y="14137"/>
                </a:lnTo>
                <a:lnTo>
                  <a:pt x="12580" y="14089"/>
                </a:lnTo>
                <a:lnTo>
                  <a:pt x="12385" y="14064"/>
                </a:lnTo>
                <a:lnTo>
                  <a:pt x="11753" y="14064"/>
                </a:lnTo>
                <a:lnTo>
                  <a:pt x="11388" y="14089"/>
                </a:lnTo>
                <a:lnTo>
                  <a:pt x="10852" y="14137"/>
                </a:lnTo>
                <a:lnTo>
                  <a:pt x="10317" y="14162"/>
                </a:lnTo>
                <a:lnTo>
                  <a:pt x="10001" y="14186"/>
                </a:lnTo>
                <a:lnTo>
                  <a:pt x="9830" y="14235"/>
                </a:lnTo>
                <a:lnTo>
                  <a:pt x="9782" y="14259"/>
                </a:lnTo>
                <a:lnTo>
                  <a:pt x="9709" y="14308"/>
                </a:lnTo>
                <a:lnTo>
                  <a:pt x="9684" y="14332"/>
                </a:lnTo>
                <a:lnTo>
                  <a:pt x="9684" y="14381"/>
                </a:lnTo>
                <a:lnTo>
                  <a:pt x="9684" y="14429"/>
                </a:lnTo>
                <a:lnTo>
                  <a:pt x="9709" y="14478"/>
                </a:lnTo>
                <a:lnTo>
                  <a:pt x="9782" y="14527"/>
                </a:lnTo>
                <a:lnTo>
                  <a:pt x="9830" y="14551"/>
                </a:lnTo>
                <a:lnTo>
                  <a:pt x="10001" y="14600"/>
                </a:lnTo>
                <a:lnTo>
                  <a:pt x="10414" y="14600"/>
                </a:lnTo>
                <a:lnTo>
                  <a:pt x="10828" y="14551"/>
                </a:lnTo>
                <a:lnTo>
                  <a:pt x="11144" y="14527"/>
                </a:lnTo>
                <a:lnTo>
                  <a:pt x="11558" y="14502"/>
                </a:lnTo>
                <a:lnTo>
                  <a:pt x="11996" y="14454"/>
                </a:lnTo>
                <a:lnTo>
                  <a:pt x="12215" y="14478"/>
                </a:lnTo>
                <a:lnTo>
                  <a:pt x="12434" y="14478"/>
                </a:lnTo>
                <a:lnTo>
                  <a:pt x="12629" y="14527"/>
                </a:lnTo>
                <a:lnTo>
                  <a:pt x="12823" y="14600"/>
                </a:lnTo>
                <a:lnTo>
                  <a:pt x="12872" y="14624"/>
                </a:lnTo>
                <a:lnTo>
                  <a:pt x="12945" y="14624"/>
                </a:lnTo>
                <a:lnTo>
                  <a:pt x="12945" y="15062"/>
                </a:lnTo>
                <a:lnTo>
                  <a:pt x="12872" y="14989"/>
                </a:lnTo>
                <a:lnTo>
                  <a:pt x="12848" y="14965"/>
                </a:lnTo>
                <a:lnTo>
                  <a:pt x="12799" y="14940"/>
                </a:lnTo>
                <a:lnTo>
                  <a:pt x="12483" y="14916"/>
                </a:lnTo>
                <a:lnTo>
                  <a:pt x="12142" y="14892"/>
                </a:lnTo>
                <a:lnTo>
                  <a:pt x="11461" y="14916"/>
                </a:lnTo>
                <a:lnTo>
                  <a:pt x="10706" y="14940"/>
                </a:lnTo>
                <a:lnTo>
                  <a:pt x="10317" y="14965"/>
                </a:lnTo>
                <a:lnTo>
                  <a:pt x="9952" y="15013"/>
                </a:lnTo>
                <a:lnTo>
                  <a:pt x="9903" y="15038"/>
                </a:lnTo>
                <a:lnTo>
                  <a:pt x="9855" y="15086"/>
                </a:lnTo>
                <a:lnTo>
                  <a:pt x="9830" y="15135"/>
                </a:lnTo>
                <a:lnTo>
                  <a:pt x="9830" y="15208"/>
                </a:lnTo>
                <a:lnTo>
                  <a:pt x="9830" y="15257"/>
                </a:lnTo>
                <a:lnTo>
                  <a:pt x="9855" y="15305"/>
                </a:lnTo>
                <a:lnTo>
                  <a:pt x="9903" y="15354"/>
                </a:lnTo>
                <a:lnTo>
                  <a:pt x="9952" y="15378"/>
                </a:lnTo>
                <a:lnTo>
                  <a:pt x="10293" y="15403"/>
                </a:lnTo>
                <a:lnTo>
                  <a:pt x="10633" y="15403"/>
                </a:lnTo>
                <a:lnTo>
                  <a:pt x="11315" y="15378"/>
                </a:lnTo>
                <a:lnTo>
                  <a:pt x="12045" y="15354"/>
                </a:lnTo>
                <a:lnTo>
                  <a:pt x="12750" y="15330"/>
                </a:lnTo>
                <a:lnTo>
                  <a:pt x="12848" y="15305"/>
                </a:lnTo>
                <a:lnTo>
                  <a:pt x="12896" y="15257"/>
                </a:lnTo>
                <a:lnTo>
                  <a:pt x="12921" y="15232"/>
                </a:lnTo>
                <a:lnTo>
                  <a:pt x="12921" y="15695"/>
                </a:lnTo>
                <a:lnTo>
                  <a:pt x="12629" y="15646"/>
                </a:lnTo>
                <a:lnTo>
                  <a:pt x="12312" y="15646"/>
                </a:lnTo>
                <a:lnTo>
                  <a:pt x="11728" y="15670"/>
                </a:lnTo>
                <a:lnTo>
                  <a:pt x="11290" y="15695"/>
                </a:lnTo>
                <a:lnTo>
                  <a:pt x="10828" y="15743"/>
                </a:lnTo>
                <a:lnTo>
                  <a:pt x="10609" y="15792"/>
                </a:lnTo>
                <a:lnTo>
                  <a:pt x="10390" y="15865"/>
                </a:lnTo>
                <a:lnTo>
                  <a:pt x="10195" y="15938"/>
                </a:lnTo>
                <a:lnTo>
                  <a:pt x="10001" y="16060"/>
                </a:lnTo>
                <a:lnTo>
                  <a:pt x="9976" y="16084"/>
                </a:lnTo>
                <a:lnTo>
                  <a:pt x="9976" y="16133"/>
                </a:lnTo>
                <a:lnTo>
                  <a:pt x="9976" y="16157"/>
                </a:lnTo>
                <a:lnTo>
                  <a:pt x="10025" y="16181"/>
                </a:lnTo>
                <a:lnTo>
                  <a:pt x="10414" y="16181"/>
                </a:lnTo>
                <a:lnTo>
                  <a:pt x="10804" y="16157"/>
                </a:lnTo>
                <a:lnTo>
                  <a:pt x="11193" y="16108"/>
                </a:lnTo>
                <a:lnTo>
                  <a:pt x="11582" y="16084"/>
                </a:lnTo>
                <a:lnTo>
                  <a:pt x="12020" y="16060"/>
                </a:lnTo>
                <a:lnTo>
                  <a:pt x="12458" y="16060"/>
                </a:lnTo>
                <a:lnTo>
                  <a:pt x="12702" y="16084"/>
                </a:lnTo>
                <a:lnTo>
                  <a:pt x="12945" y="16133"/>
                </a:lnTo>
                <a:lnTo>
                  <a:pt x="12945" y="16424"/>
                </a:lnTo>
                <a:lnTo>
                  <a:pt x="12629" y="16400"/>
                </a:lnTo>
                <a:lnTo>
                  <a:pt x="12312" y="16400"/>
                </a:lnTo>
                <a:lnTo>
                  <a:pt x="11680" y="16424"/>
                </a:lnTo>
                <a:lnTo>
                  <a:pt x="11363" y="16424"/>
                </a:lnTo>
                <a:lnTo>
                  <a:pt x="10925" y="16449"/>
                </a:lnTo>
                <a:lnTo>
                  <a:pt x="10706" y="16473"/>
                </a:lnTo>
                <a:lnTo>
                  <a:pt x="10512" y="16522"/>
                </a:lnTo>
                <a:lnTo>
                  <a:pt x="10341" y="16619"/>
                </a:lnTo>
                <a:lnTo>
                  <a:pt x="10293" y="16668"/>
                </a:lnTo>
                <a:lnTo>
                  <a:pt x="10244" y="16716"/>
                </a:lnTo>
                <a:lnTo>
                  <a:pt x="10244" y="16814"/>
                </a:lnTo>
                <a:lnTo>
                  <a:pt x="10268" y="16838"/>
                </a:lnTo>
                <a:lnTo>
                  <a:pt x="10293" y="16862"/>
                </a:lnTo>
                <a:lnTo>
                  <a:pt x="10414" y="16935"/>
                </a:lnTo>
                <a:lnTo>
                  <a:pt x="10560" y="16960"/>
                </a:lnTo>
                <a:lnTo>
                  <a:pt x="10925" y="16960"/>
                </a:lnTo>
                <a:lnTo>
                  <a:pt x="11290" y="16935"/>
                </a:lnTo>
                <a:lnTo>
                  <a:pt x="11582" y="16887"/>
                </a:lnTo>
                <a:lnTo>
                  <a:pt x="12629" y="16887"/>
                </a:lnTo>
                <a:lnTo>
                  <a:pt x="12969" y="16935"/>
                </a:lnTo>
                <a:lnTo>
                  <a:pt x="12969" y="17179"/>
                </a:lnTo>
                <a:lnTo>
                  <a:pt x="12945" y="17227"/>
                </a:lnTo>
                <a:lnTo>
                  <a:pt x="12921" y="17276"/>
                </a:lnTo>
                <a:lnTo>
                  <a:pt x="12921" y="17373"/>
                </a:lnTo>
                <a:lnTo>
                  <a:pt x="12653" y="17349"/>
                </a:lnTo>
                <a:lnTo>
                  <a:pt x="12385" y="17349"/>
                </a:lnTo>
                <a:lnTo>
                  <a:pt x="11850" y="17398"/>
                </a:lnTo>
                <a:lnTo>
                  <a:pt x="11120" y="17422"/>
                </a:lnTo>
                <a:lnTo>
                  <a:pt x="10755" y="17471"/>
                </a:lnTo>
                <a:lnTo>
                  <a:pt x="10585" y="17519"/>
                </a:lnTo>
                <a:lnTo>
                  <a:pt x="10414" y="17592"/>
                </a:lnTo>
                <a:lnTo>
                  <a:pt x="10390" y="17592"/>
                </a:lnTo>
                <a:lnTo>
                  <a:pt x="10414" y="17617"/>
                </a:lnTo>
                <a:lnTo>
                  <a:pt x="10560" y="17665"/>
                </a:lnTo>
                <a:lnTo>
                  <a:pt x="10731" y="17714"/>
                </a:lnTo>
                <a:lnTo>
                  <a:pt x="11023" y="17738"/>
                </a:lnTo>
                <a:lnTo>
                  <a:pt x="12775" y="17738"/>
                </a:lnTo>
                <a:lnTo>
                  <a:pt x="12677" y="17836"/>
                </a:lnTo>
                <a:lnTo>
                  <a:pt x="12580" y="17957"/>
                </a:lnTo>
                <a:lnTo>
                  <a:pt x="12483" y="17909"/>
                </a:lnTo>
                <a:lnTo>
                  <a:pt x="12361" y="17884"/>
                </a:lnTo>
                <a:lnTo>
                  <a:pt x="11363" y="17884"/>
                </a:lnTo>
                <a:lnTo>
                  <a:pt x="11047" y="17909"/>
                </a:lnTo>
                <a:lnTo>
                  <a:pt x="10901" y="17933"/>
                </a:lnTo>
                <a:lnTo>
                  <a:pt x="10755" y="17957"/>
                </a:lnTo>
                <a:lnTo>
                  <a:pt x="10633" y="18030"/>
                </a:lnTo>
                <a:lnTo>
                  <a:pt x="10512" y="18103"/>
                </a:lnTo>
                <a:lnTo>
                  <a:pt x="10512" y="18128"/>
                </a:lnTo>
                <a:lnTo>
                  <a:pt x="10536" y="18152"/>
                </a:lnTo>
                <a:lnTo>
                  <a:pt x="10633" y="18201"/>
                </a:lnTo>
                <a:lnTo>
                  <a:pt x="10779" y="18249"/>
                </a:lnTo>
                <a:lnTo>
                  <a:pt x="10925" y="18274"/>
                </a:lnTo>
                <a:lnTo>
                  <a:pt x="11071" y="18274"/>
                </a:lnTo>
                <a:lnTo>
                  <a:pt x="11363" y="18249"/>
                </a:lnTo>
                <a:lnTo>
                  <a:pt x="11655" y="18225"/>
                </a:lnTo>
                <a:lnTo>
                  <a:pt x="11947" y="18249"/>
                </a:lnTo>
                <a:lnTo>
                  <a:pt x="11704" y="18298"/>
                </a:lnTo>
                <a:lnTo>
                  <a:pt x="11461" y="18322"/>
                </a:lnTo>
                <a:lnTo>
                  <a:pt x="10950" y="18371"/>
                </a:lnTo>
                <a:lnTo>
                  <a:pt x="10025" y="18395"/>
                </a:lnTo>
                <a:lnTo>
                  <a:pt x="9100" y="18420"/>
                </a:lnTo>
                <a:lnTo>
                  <a:pt x="8151" y="18420"/>
                </a:lnTo>
                <a:lnTo>
                  <a:pt x="7227" y="18395"/>
                </a:lnTo>
                <a:lnTo>
                  <a:pt x="6254" y="18347"/>
                </a:lnTo>
                <a:lnTo>
                  <a:pt x="5305" y="18371"/>
                </a:lnTo>
                <a:lnTo>
                  <a:pt x="3382" y="18420"/>
                </a:lnTo>
                <a:lnTo>
                  <a:pt x="2555" y="18444"/>
                </a:lnTo>
                <a:lnTo>
                  <a:pt x="2141" y="18444"/>
                </a:lnTo>
                <a:lnTo>
                  <a:pt x="1728" y="18420"/>
                </a:lnTo>
                <a:lnTo>
                  <a:pt x="1557" y="18395"/>
                </a:lnTo>
                <a:lnTo>
                  <a:pt x="1387" y="18347"/>
                </a:lnTo>
                <a:lnTo>
                  <a:pt x="1217" y="18298"/>
                </a:lnTo>
                <a:lnTo>
                  <a:pt x="1095" y="18249"/>
                </a:lnTo>
                <a:lnTo>
                  <a:pt x="949" y="18152"/>
                </a:lnTo>
                <a:lnTo>
                  <a:pt x="827" y="18079"/>
                </a:lnTo>
                <a:lnTo>
                  <a:pt x="608" y="17836"/>
                </a:lnTo>
                <a:lnTo>
                  <a:pt x="608" y="17787"/>
                </a:lnTo>
                <a:lnTo>
                  <a:pt x="633" y="17154"/>
                </a:lnTo>
                <a:lnTo>
                  <a:pt x="681" y="16497"/>
                </a:lnTo>
                <a:lnTo>
                  <a:pt x="681" y="15865"/>
                </a:lnTo>
                <a:lnTo>
                  <a:pt x="657" y="15549"/>
                </a:lnTo>
                <a:lnTo>
                  <a:pt x="633" y="15232"/>
                </a:lnTo>
                <a:lnTo>
                  <a:pt x="584" y="14892"/>
                </a:lnTo>
                <a:lnTo>
                  <a:pt x="560" y="14551"/>
                </a:lnTo>
                <a:lnTo>
                  <a:pt x="535" y="13845"/>
                </a:lnTo>
                <a:lnTo>
                  <a:pt x="560" y="13164"/>
                </a:lnTo>
                <a:lnTo>
                  <a:pt x="584" y="12483"/>
                </a:lnTo>
                <a:lnTo>
                  <a:pt x="608" y="11753"/>
                </a:lnTo>
                <a:lnTo>
                  <a:pt x="608" y="11023"/>
                </a:lnTo>
                <a:lnTo>
                  <a:pt x="608" y="9587"/>
                </a:lnTo>
                <a:lnTo>
                  <a:pt x="608" y="9052"/>
                </a:lnTo>
                <a:lnTo>
                  <a:pt x="608" y="8784"/>
                </a:lnTo>
                <a:lnTo>
                  <a:pt x="633" y="8516"/>
                </a:lnTo>
                <a:lnTo>
                  <a:pt x="657" y="8395"/>
                </a:lnTo>
                <a:lnTo>
                  <a:pt x="706" y="8297"/>
                </a:lnTo>
                <a:lnTo>
                  <a:pt x="827" y="8127"/>
                </a:lnTo>
                <a:lnTo>
                  <a:pt x="1071" y="7835"/>
                </a:lnTo>
                <a:lnTo>
                  <a:pt x="1411" y="7884"/>
                </a:lnTo>
                <a:lnTo>
                  <a:pt x="1728" y="7908"/>
                </a:lnTo>
                <a:lnTo>
                  <a:pt x="2409" y="7908"/>
                </a:lnTo>
                <a:lnTo>
                  <a:pt x="3066" y="7884"/>
                </a:lnTo>
                <a:lnTo>
                  <a:pt x="5207" y="7884"/>
                </a:lnTo>
                <a:lnTo>
                  <a:pt x="6692" y="7908"/>
                </a:lnTo>
                <a:lnTo>
                  <a:pt x="10268" y="7908"/>
                </a:lnTo>
                <a:lnTo>
                  <a:pt x="10974" y="7860"/>
                </a:lnTo>
                <a:lnTo>
                  <a:pt x="11315" y="7860"/>
                </a:lnTo>
                <a:lnTo>
                  <a:pt x="11631" y="7884"/>
                </a:lnTo>
                <a:lnTo>
                  <a:pt x="11972" y="7908"/>
                </a:lnTo>
                <a:lnTo>
                  <a:pt x="12312" y="7957"/>
                </a:lnTo>
                <a:lnTo>
                  <a:pt x="12410" y="7981"/>
                </a:lnTo>
                <a:lnTo>
                  <a:pt x="12483" y="7933"/>
                </a:lnTo>
                <a:lnTo>
                  <a:pt x="12556" y="7884"/>
                </a:lnTo>
                <a:lnTo>
                  <a:pt x="12604" y="7811"/>
                </a:lnTo>
                <a:close/>
                <a:moveTo>
                  <a:pt x="6643" y="0"/>
                </a:moveTo>
                <a:lnTo>
                  <a:pt x="6327" y="24"/>
                </a:lnTo>
                <a:lnTo>
                  <a:pt x="6010" y="49"/>
                </a:lnTo>
                <a:lnTo>
                  <a:pt x="5694" y="122"/>
                </a:lnTo>
                <a:lnTo>
                  <a:pt x="5402" y="170"/>
                </a:lnTo>
                <a:lnTo>
                  <a:pt x="5086" y="268"/>
                </a:lnTo>
                <a:lnTo>
                  <a:pt x="4794" y="365"/>
                </a:lnTo>
                <a:lnTo>
                  <a:pt x="4502" y="487"/>
                </a:lnTo>
                <a:lnTo>
                  <a:pt x="4210" y="633"/>
                </a:lnTo>
                <a:lnTo>
                  <a:pt x="3942" y="779"/>
                </a:lnTo>
                <a:lnTo>
                  <a:pt x="3674" y="949"/>
                </a:lnTo>
                <a:lnTo>
                  <a:pt x="3431" y="1144"/>
                </a:lnTo>
                <a:lnTo>
                  <a:pt x="3188" y="1338"/>
                </a:lnTo>
                <a:lnTo>
                  <a:pt x="2969" y="1557"/>
                </a:lnTo>
                <a:lnTo>
                  <a:pt x="2750" y="1776"/>
                </a:lnTo>
                <a:lnTo>
                  <a:pt x="2555" y="2044"/>
                </a:lnTo>
                <a:lnTo>
                  <a:pt x="2385" y="2287"/>
                </a:lnTo>
                <a:lnTo>
                  <a:pt x="2214" y="2579"/>
                </a:lnTo>
                <a:lnTo>
                  <a:pt x="1947" y="3090"/>
                </a:lnTo>
                <a:lnTo>
                  <a:pt x="1728" y="3674"/>
                </a:lnTo>
                <a:lnTo>
                  <a:pt x="1533" y="4283"/>
                </a:lnTo>
                <a:lnTo>
                  <a:pt x="1387" y="4891"/>
                </a:lnTo>
                <a:lnTo>
                  <a:pt x="1314" y="5524"/>
                </a:lnTo>
                <a:lnTo>
                  <a:pt x="1290" y="5840"/>
                </a:lnTo>
                <a:lnTo>
                  <a:pt x="1265" y="6156"/>
                </a:lnTo>
                <a:lnTo>
                  <a:pt x="1290" y="6448"/>
                </a:lnTo>
                <a:lnTo>
                  <a:pt x="1314" y="6765"/>
                </a:lnTo>
                <a:lnTo>
                  <a:pt x="1363" y="7057"/>
                </a:lnTo>
                <a:lnTo>
                  <a:pt x="1436" y="7349"/>
                </a:lnTo>
                <a:lnTo>
                  <a:pt x="1460" y="7422"/>
                </a:lnTo>
                <a:lnTo>
                  <a:pt x="998" y="7495"/>
                </a:lnTo>
                <a:lnTo>
                  <a:pt x="803" y="7495"/>
                </a:lnTo>
                <a:lnTo>
                  <a:pt x="730" y="7543"/>
                </a:lnTo>
                <a:lnTo>
                  <a:pt x="657" y="7568"/>
                </a:lnTo>
                <a:lnTo>
                  <a:pt x="511" y="7689"/>
                </a:lnTo>
                <a:lnTo>
                  <a:pt x="389" y="7860"/>
                </a:lnTo>
                <a:lnTo>
                  <a:pt x="292" y="8030"/>
                </a:lnTo>
                <a:lnTo>
                  <a:pt x="219" y="8200"/>
                </a:lnTo>
                <a:lnTo>
                  <a:pt x="170" y="8395"/>
                </a:lnTo>
                <a:lnTo>
                  <a:pt x="146" y="8565"/>
                </a:lnTo>
                <a:lnTo>
                  <a:pt x="97" y="8930"/>
                </a:lnTo>
                <a:lnTo>
                  <a:pt x="73" y="9319"/>
                </a:lnTo>
                <a:lnTo>
                  <a:pt x="73" y="10074"/>
                </a:lnTo>
                <a:lnTo>
                  <a:pt x="97" y="10828"/>
                </a:lnTo>
                <a:lnTo>
                  <a:pt x="97" y="11582"/>
                </a:lnTo>
                <a:lnTo>
                  <a:pt x="73" y="12361"/>
                </a:lnTo>
                <a:lnTo>
                  <a:pt x="24" y="13115"/>
                </a:lnTo>
                <a:lnTo>
                  <a:pt x="0" y="13894"/>
                </a:lnTo>
                <a:lnTo>
                  <a:pt x="0" y="14283"/>
                </a:lnTo>
                <a:lnTo>
                  <a:pt x="24" y="14673"/>
                </a:lnTo>
                <a:lnTo>
                  <a:pt x="97" y="15378"/>
                </a:lnTo>
                <a:lnTo>
                  <a:pt x="146" y="15743"/>
                </a:lnTo>
                <a:lnTo>
                  <a:pt x="146" y="16108"/>
                </a:lnTo>
                <a:lnTo>
                  <a:pt x="122" y="16935"/>
                </a:lnTo>
                <a:lnTo>
                  <a:pt x="97" y="17787"/>
                </a:lnTo>
                <a:lnTo>
                  <a:pt x="97" y="17860"/>
                </a:lnTo>
                <a:lnTo>
                  <a:pt x="146" y="17933"/>
                </a:lnTo>
                <a:lnTo>
                  <a:pt x="195" y="17982"/>
                </a:lnTo>
                <a:lnTo>
                  <a:pt x="243" y="18006"/>
                </a:lnTo>
                <a:lnTo>
                  <a:pt x="341" y="18152"/>
                </a:lnTo>
                <a:lnTo>
                  <a:pt x="438" y="18298"/>
                </a:lnTo>
                <a:lnTo>
                  <a:pt x="560" y="18420"/>
                </a:lnTo>
                <a:lnTo>
                  <a:pt x="681" y="18517"/>
                </a:lnTo>
                <a:lnTo>
                  <a:pt x="827" y="18590"/>
                </a:lnTo>
                <a:lnTo>
                  <a:pt x="973" y="18663"/>
                </a:lnTo>
                <a:lnTo>
                  <a:pt x="1314" y="18760"/>
                </a:lnTo>
                <a:lnTo>
                  <a:pt x="1655" y="18809"/>
                </a:lnTo>
                <a:lnTo>
                  <a:pt x="2020" y="18833"/>
                </a:lnTo>
                <a:lnTo>
                  <a:pt x="2677" y="18858"/>
                </a:lnTo>
                <a:lnTo>
                  <a:pt x="3869" y="18833"/>
                </a:lnTo>
                <a:lnTo>
                  <a:pt x="5037" y="18785"/>
                </a:lnTo>
                <a:lnTo>
                  <a:pt x="6813" y="18785"/>
                </a:lnTo>
                <a:lnTo>
                  <a:pt x="7422" y="18809"/>
                </a:lnTo>
                <a:lnTo>
                  <a:pt x="8443" y="18858"/>
                </a:lnTo>
                <a:lnTo>
                  <a:pt x="9465" y="18858"/>
                </a:lnTo>
                <a:lnTo>
                  <a:pt x="10487" y="18809"/>
                </a:lnTo>
                <a:lnTo>
                  <a:pt x="11509" y="18760"/>
                </a:lnTo>
                <a:lnTo>
                  <a:pt x="11801" y="18712"/>
                </a:lnTo>
                <a:lnTo>
                  <a:pt x="12069" y="18663"/>
                </a:lnTo>
                <a:lnTo>
                  <a:pt x="12337" y="18590"/>
                </a:lnTo>
                <a:lnTo>
                  <a:pt x="12556" y="18493"/>
                </a:lnTo>
                <a:lnTo>
                  <a:pt x="12775" y="18347"/>
                </a:lnTo>
                <a:lnTo>
                  <a:pt x="12969" y="18201"/>
                </a:lnTo>
                <a:lnTo>
                  <a:pt x="13115" y="17982"/>
                </a:lnTo>
                <a:lnTo>
                  <a:pt x="13237" y="17763"/>
                </a:lnTo>
                <a:lnTo>
                  <a:pt x="13286" y="17738"/>
                </a:lnTo>
                <a:lnTo>
                  <a:pt x="13310" y="17690"/>
                </a:lnTo>
                <a:lnTo>
                  <a:pt x="13334" y="17665"/>
                </a:lnTo>
                <a:lnTo>
                  <a:pt x="13334" y="17592"/>
                </a:lnTo>
                <a:lnTo>
                  <a:pt x="13334" y="17471"/>
                </a:lnTo>
                <a:lnTo>
                  <a:pt x="13359" y="17398"/>
                </a:lnTo>
                <a:lnTo>
                  <a:pt x="13359" y="17300"/>
                </a:lnTo>
                <a:lnTo>
                  <a:pt x="13310" y="17227"/>
                </a:lnTo>
                <a:lnTo>
                  <a:pt x="13310" y="16862"/>
                </a:lnTo>
                <a:lnTo>
                  <a:pt x="13334" y="16789"/>
                </a:lnTo>
                <a:lnTo>
                  <a:pt x="13359" y="16716"/>
                </a:lnTo>
                <a:lnTo>
                  <a:pt x="13334" y="16643"/>
                </a:lnTo>
                <a:lnTo>
                  <a:pt x="13310" y="16570"/>
                </a:lnTo>
                <a:lnTo>
                  <a:pt x="13286" y="16108"/>
                </a:lnTo>
                <a:lnTo>
                  <a:pt x="13334" y="16060"/>
                </a:lnTo>
                <a:lnTo>
                  <a:pt x="13359" y="15987"/>
                </a:lnTo>
                <a:lnTo>
                  <a:pt x="13359" y="15914"/>
                </a:lnTo>
                <a:lnTo>
                  <a:pt x="13310" y="15865"/>
                </a:lnTo>
                <a:lnTo>
                  <a:pt x="13359" y="14454"/>
                </a:lnTo>
                <a:lnTo>
                  <a:pt x="13432" y="13042"/>
                </a:lnTo>
                <a:lnTo>
                  <a:pt x="13480" y="11826"/>
                </a:lnTo>
                <a:lnTo>
                  <a:pt x="13529" y="10585"/>
                </a:lnTo>
                <a:lnTo>
                  <a:pt x="13553" y="10098"/>
                </a:lnTo>
                <a:lnTo>
                  <a:pt x="13553" y="9563"/>
                </a:lnTo>
                <a:lnTo>
                  <a:pt x="13529" y="9027"/>
                </a:lnTo>
                <a:lnTo>
                  <a:pt x="13505" y="8760"/>
                </a:lnTo>
                <a:lnTo>
                  <a:pt x="13456" y="8516"/>
                </a:lnTo>
                <a:lnTo>
                  <a:pt x="13432" y="8127"/>
                </a:lnTo>
                <a:lnTo>
                  <a:pt x="13383" y="7933"/>
                </a:lnTo>
                <a:lnTo>
                  <a:pt x="13334" y="7762"/>
                </a:lnTo>
                <a:lnTo>
                  <a:pt x="13261" y="7665"/>
                </a:lnTo>
                <a:lnTo>
                  <a:pt x="13188" y="7592"/>
                </a:lnTo>
                <a:lnTo>
                  <a:pt x="13091" y="7519"/>
                </a:lnTo>
                <a:lnTo>
                  <a:pt x="12969" y="7470"/>
                </a:lnTo>
                <a:lnTo>
                  <a:pt x="12848" y="7446"/>
                </a:lnTo>
                <a:lnTo>
                  <a:pt x="12726" y="7446"/>
                </a:lnTo>
                <a:lnTo>
                  <a:pt x="12604" y="7470"/>
                </a:lnTo>
                <a:lnTo>
                  <a:pt x="12483" y="7495"/>
                </a:lnTo>
                <a:lnTo>
                  <a:pt x="12434" y="7470"/>
                </a:lnTo>
                <a:lnTo>
                  <a:pt x="12239" y="7446"/>
                </a:lnTo>
                <a:lnTo>
                  <a:pt x="12239" y="7373"/>
                </a:lnTo>
                <a:lnTo>
                  <a:pt x="12166" y="6984"/>
                </a:lnTo>
                <a:lnTo>
                  <a:pt x="12118" y="6570"/>
                </a:lnTo>
                <a:lnTo>
                  <a:pt x="12093" y="6181"/>
                </a:lnTo>
                <a:lnTo>
                  <a:pt x="12093" y="5767"/>
                </a:lnTo>
                <a:lnTo>
                  <a:pt x="12093" y="4940"/>
                </a:lnTo>
                <a:lnTo>
                  <a:pt x="12069" y="4550"/>
                </a:lnTo>
                <a:lnTo>
                  <a:pt x="11996" y="4137"/>
                </a:lnTo>
                <a:lnTo>
                  <a:pt x="11923" y="3796"/>
                </a:lnTo>
                <a:lnTo>
                  <a:pt x="11826" y="3455"/>
                </a:lnTo>
                <a:lnTo>
                  <a:pt x="11704" y="3115"/>
                </a:lnTo>
                <a:lnTo>
                  <a:pt x="11558" y="2798"/>
                </a:lnTo>
                <a:lnTo>
                  <a:pt x="11388" y="2482"/>
                </a:lnTo>
                <a:lnTo>
                  <a:pt x="11193" y="2190"/>
                </a:lnTo>
                <a:lnTo>
                  <a:pt x="10974" y="1898"/>
                </a:lnTo>
                <a:lnTo>
                  <a:pt x="10731" y="1630"/>
                </a:lnTo>
                <a:lnTo>
                  <a:pt x="10512" y="1411"/>
                </a:lnTo>
                <a:lnTo>
                  <a:pt x="10293" y="1217"/>
                </a:lnTo>
                <a:lnTo>
                  <a:pt x="10049" y="1022"/>
                </a:lnTo>
                <a:lnTo>
                  <a:pt x="9806" y="852"/>
                </a:lnTo>
                <a:lnTo>
                  <a:pt x="9538" y="706"/>
                </a:lnTo>
                <a:lnTo>
                  <a:pt x="9271" y="560"/>
                </a:lnTo>
                <a:lnTo>
                  <a:pt x="9003" y="438"/>
                </a:lnTo>
                <a:lnTo>
                  <a:pt x="8711" y="341"/>
                </a:lnTo>
                <a:lnTo>
                  <a:pt x="8443" y="243"/>
                </a:lnTo>
                <a:lnTo>
                  <a:pt x="8151" y="170"/>
                </a:lnTo>
                <a:lnTo>
                  <a:pt x="7835" y="97"/>
                </a:lnTo>
                <a:lnTo>
                  <a:pt x="7543" y="49"/>
                </a:lnTo>
                <a:lnTo>
                  <a:pt x="7251" y="24"/>
                </a:lnTo>
                <a:lnTo>
                  <a:pt x="693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Contact Zones?</a:t>
            </a:r>
            <a:endParaRPr/>
          </a:p>
        </p:txBody>
      </p:sp>
      <p:sp>
        <p:nvSpPr>
          <p:cNvPr id="72" name="Google Shape;72;p14"/>
          <p:cNvSpPr txBox="1"/>
          <p:nvPr>
            <p:ph idx="2" type="body"/>
          </p:nvPr>
        </p:nvSpPr>
        <p:spPr>
          <a:xfrm>
            <a:off x="855302" y="1560250"/>
            <a:ext cx="3836400" cy="311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Spaces where individuals can come together to</a:t>
            </a:r>
            <a:endParaRPr b="1" sz="1900"/>
          </a:p>
          <a:p>
            <a:pPr indent="-349250" lvl="0" marL="457200" rtl="0" algn="l">
              <a:spcBef>
                <a:spcPts val="600"/>
              </a:spcBef>
              <a:spcAft>
                <a:spcPts val="0"/>
              </a:spcAft>
              <a:buSzPts val="1900"/>
              <a:buChar char="-"/>
            </a:pPr>
            <a:r>
              <a:rPr b="1" lang="en" sz="1900"/>
              <a:t>Share knowledge</a:t>
            </a:r>
            <a:endParaRPr b="1"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-"/>
            </a:pPr>
            <a:r>
              <a:rPr b="1" lang="en" sz="1900"/>
              <a:t>Challenge ideas</a:t>
            </a:r>
            <a:endParaRPr b="1"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-"/>
            </a:pPr>
            <a:r>
              <a:rPr b="1" lang="en" sz="1900"/>
              <a:t>Asymmetrical power dynamic</a:t>
            </a:r>
            <a:endParaRPr b="1"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-"/>
            </a:pPr>
            <a:r>
              <a:rPr b="1" lang="en" sz="1900"/>
              <a:t>Pratt defines them in postcolonial theory</a:t>
            </a:r>
            <a:endParaRPr b="1" sz="1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/>
          </a:p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3850" y="1571325"/>
            <a:ext cx="2460525" cy="200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idx="4294967295" type="ctrTitle"/>
          </p:nvPr>
        </p:nvSpPr>
        <p:spPr>
          <a:xfrm>
            <a:off x="2871000" y="698475"/>
            <a:ext cx="3402000" cy="920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Volunteer</a:t>
            </a:r>
            <a:r>
              <a:rPr lang="en" sz="7000"/>
              <a:t>!</a:t>
            </a:r>
            <a:endParaRPr sz="7000"/>
          </a:p>
        </p:txBody>
      </p:sp>
      <p:sp>
        <p:nvSpPr>
          <p:cNvPr id="80" name="Google Shape;80;p15"/>
          <p:cNvSpPr txBox="1"/>
          <p:nvPr>
            <p:ph idx="4294967295" type="subTitle"/>
          </p:nvPr>
        </p:nvSpPr>
        <p:spPr>
          <a:xfrm>
            <a:off x="2063575" y="1731500"/>
            <a:ext cx="4640400" cy="84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One person please stand while I talk through the next slide</a:t>
            </a:r>
            <a:endParaRPr b="1" sz="2000"/>
          </a:p>
        </p:txBody>
      </p:sp>
      <p:sp>
        <p:nvSpPr>
          <p:cNvPr id="81" name="Google Shape;81;p15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" name="Google Shape;82;p15"/>
          <p:cNvSpPr/>
          <p:nvPr/>
        </p:nvSpPr>
        <p:spPr>
          <a:xfrm>
            <a:off x="3970238" y="2484550"/>
            <a:ext cx="1203525" cy="2582707"/>
          </a:xfrm>
          <a:custGeom>
            <a:rect b="b" l="l" r="r" t="t"/>
            <a:pathLst>
              <a:path extrusionOk="0" h="21073" w="8542">
                <a:moveTo>
                  <a:pt x="4478" y="487"/>
                </a:moveTo>
                <a:lnTo>
                  <a:pt x="4673" y="536"/>
                </a:lnTo>
                <a:lnTo>
                  <a:pt x="4600" y="584"/>
                </a:lnTo>
                <a:lnTo>
                  <a:pt x="4527" y="657"/>
                </a:lnTo>
                <a:lnTo>
                  <a:pt x="4527" y="730"/>
                </a:lnTo>
                <a:lnTo>
                  <a:pt x="4527" y="755"/>
                </a:lnTo>
                <a:lnTo>
                  <a:pt x="4697" y="755"/>
                </a:lnTo>
                <a:lnTo>
                  <a:pt x="4819" y="730"/>
                </a:lnTo>
                <a:lnTo>
                  <a:pt x="4892" y="682"/>
                </a:lnTo>
                <a:lnTo>
                  <a:pt x="4965" y="633"/>
                </a:lnTo>
                <a:lnTo>
                  <a:pt x="5038" y="682"/>
                </a:lnTo>
                <a:lnTo>
                  <a:pt x="4965" y="730"/>
                </a:lnTo>
                <a:lnTo>
                  <a:pt x="4916" y="779"/>
                </a:lnTo>
                <a:lnTo>
                  <a:pt x="4819" y="925"/>
                </a:lnTo>
                <a:lnTo>
                  <a:pt x="4819" y="949"/>
                </a:lnTo>
                <a:lnTo>
                  <a:pt x="4843" y="974"/>
                </a:lnTo>
                <a:lnTo>
                  <a:pt x="4867" y="998"/>
                </a:lnTo>
                <a:lnTo>
                  <a:pt x="4892" y="974"/>
                </a:lnTo>
                <a:lnTo>
                  <a:pt x="5038" y="876"/>
                </a:lnTo>
                <a:lnTo>
                  <a:pt x="5111" y="828"/>
                </a:lnTo>
                <a:lnTo>
                  <a:pt x="5208" y="803"/>
                </a:lnTo>
                <a:lnTo>
                  <a:pt x="5330" y="901"/>
                </a:lnTo>
                <a:lnTo>
                  <a:pt x="5451" y="1022"/>
                </a:lnTo>
                <a:lnTo>
                  <a:pt x="5281" y="1120"/>
                </a:lnTo>
                <a:lnTo>
                  <a:pt x="5208" y="1193"/>
                </a:lnTo>
                <a:lnTo>
                  <a:pt x="5111" y="1266"/>
                </a:lnTo>
                <a:lnTo>
                  <a:pt x="4965" y="1436"/>
                </a:lnTo>
                <a:lnTo>
                  <a:pt x="4965" y="1460"/>
                </a:lnTo>
                <a:lnTo>
                  <a:pt x="4965" y="1485"/>
                </a:lnTo>
                <a:lnTo>
                  <a:pt x="5013" y="1485"/>
                </a:lnTo>
                <a:lnTo>
                  <a:pt x="5111" y="1436"/>
                </a:lnTo>
                <a:lnTo>
                  <a:pt x="5208" y="1387"/>
                </a:lnTo>
                <a:lnTo>
                  <a:pt x="5403" y="1314"/>
                </a:lnTo>
                <a:lnTo>
                  <a:pt x="5573" y="1217"/>
                </a:lnTo>
                <a:lnTo>
                  <a:pt x="5695" y="1412"/>
                </a:lnTo>
                <a:lnTo>
                  <a:pt x="5768" y="1631"/>
                </a:lnTo>
                <a:lnTo>
                  <a:pt x="5719" y="1631"/>
                </a:lnTo>
                <a:lnTo>
                  <a:pt x="5597" y="1679"/>
                </a:lnTo>
                <a:lnTo>
                  <a:pt x="5451" y="1728"/>
                </a:lnTo>
                <a:lnTo>
                  <a:pt x="5184" y="1874"/>
                </a:lnTo>
                <a:lnTo>
                  <a:pt x="4989" y="1996"/>
                </a:lnTo>
                <a:lnTo>
                  <a:pt x="4892" y="2069"/>
                </a:lnTo>
                <a:lnTo>
                  <a:pt x="4819" y="2166"/>
                </a:lnTo>
                <a:lnTo>
                  <a:pt x="4819" y="2190"/>
                </a:lnTo>
                <a:lnTo>
                  <a:pt x="4843" y="2215"/>
                </a:lnTo>
                <a:lnTo>
                  <a:pt x="4940" y="2239"/>
                </a:lnTo>
                <a:lnTo>
                  <a:pt x="5038" y="2239"/>
                </a:lnTo>
                <a:lnTo>
                  <a:pt x="5232" y="2166"/>
                </a:lnTo>
                <a:lnTo>
                  <a:pt x="5524" y="2069"/>
                </a:lnTo>
                <a:lnTo>
                  <a:pt x="5816" y="1947"/>
                </a:lnTo>
                <a:lnTo>
                  <a:pt x="5841" y="1947"/>
                </a:lnTo>
                <a:lnTo>
                  <a:pt x="5841" y="1971"/>
                </a:lnTo>
                <a:lnTo>
                  <a:pt x="5841" y="2142"/>
                </a:lnTo>
                <a:lnTo>
                  <a:pt x="5816" y="2312"/>
                </a:lnTo>
                <a:lnTo>
                  <a:pt x="5743" y="2312"/>
                </a:lnTo>
                <a:lnTo>
                  <a:pt x="5622" y="2361"/>
                </a:lnTo>
                <a:lnTo>
                  <a:pt x="5476" y="2385"/>
                </a:lnTo>
                <a:lnTo>
                  <a:pt x="5208" y="2434"/>
                </a:lnTo>
                <a:lnTo>
                  <a:pt x="4916" y="2507"/>
                </a:lnTo>
                <a:lnTo>
                  <a:pt x="4794" y="2555"/>
                </a:lnTo>
                <a:lnTo>
                  <a:pt x="4648" y="2604"/>
                </a:lnTo>
                <a:lnTo>
                  <a:pt x="4648" y="2653"/>
                </a:lnTo>
                <a:lnTo>
                  <a:pt x="4673" y="2653"/>
                </a:lnTo>
                <a:lnTo>
                  <a:pt x="5208" y="2701"/>
                </a:lnTo>
                <a:lnTo>
                  <a:pt x="5476" y="2701"/>
                </a:lnTo>
                <a:lnTo>
                  <a:pt x="5719" y="2653"/>
                </a:lnTo>
                <a:lnTo>
                  <a:pt x="5646" y="2847"/>
                </a:lnTo>
                <a:lnTo>
                  <a:pt x="5524" y="3042"/>
                </a:lnTo>
                <a:lnTo>
                  <a:pt x="4697" y="3042"/>
                </a:lnTo>
                <a:lnTo>
                  <a:pt x="4624" y="3018"/>
                </a:lnTo>
                <a:lnTo>
                  <a:pt x="4575" y="2993"/>
                </a:lnTo>
                <a:lnTo>
                  <a:pt x="4551" y="2993"/>
                </a:lnTo>
                <a:lnTo>
                  <a:pt x="4551" y="3018"/>
                </a:lnTo>
                <a:lnTo>
                  <a:pt x="4600" y="3091"/>
                </a:lnTo>
                <a:lnTo>
                  <a:pt x="4673" y="3164"/>
                </a:lnTo>
                <a:lnTo>
                  <a:pt x="4746" y="3212"/>
                </a:lnTo>
                <a:lnTo>
                  <a:pt x="4843" y="3261"/>
                </a:lnTo>
                <a:lnTo>
                  <a:pt x="5086" y="3310"/>
                </a:lnTo>
                <a:lnTo>
                  <a:pt x="5330" y="3310"/>
                </a:lnTo>
                <a:lnTo>
                  <a:pt x="5159" y="3456"/>
                </a:lnTo>
                <a:lnTo>
                  <a:pt x="4989" y="3577"/>
                </a:lnTo>
                <a:lnTo>
                  <a:pt x="4892" y="3529"/>
                </a:lnTo>
                <a:lnTo>
                  <a:pt x="4746" y="3504"/>
                </a:lnTo>
                <a:lnTo>
                  <a:pt x="4259" y="3504"/>
                </a:lnTo>
                <a:lnTo>
                  <a:pt x="4235" y="3529"/>
                </a:lnTo>
                <a:lnTo>
                  <a:pt x="4210" y="3577"/>
                </a:lnTo>
                <a:lnTo>
                  <a:pt x="4210" y="3626"/>
                </a:lnTo>
                <a:lnTo>
                  <a:pt x="4235" y="3699"/>
                </a:lnTo>
                <a:lnTo>
                  <a:pt x="4283" y="3748"/>
                </a:lnTo>
                <a:lnTo>
                  <a:pt x="4429" y="3796"/>
                </a:lnTo>
                <a:lnTo>
                  <a:pt x="4283" y="3821"/>
                </a:lnTo>
                <a:lnTo>
                  <a:pt x="3967" y="3821"/>
                </a:lnTo>
                <a:lnTo>
                  <a:pt x="3821" y="3772"/>
                </a:lnTo>
                <a:lnTo>
                  <a:pt x="3675" y="3723"/>
                </a:lnTo>
                <a:lnTo>
                  <a:pt x="3529" y="3650"/>
                </a:lnTo>
                <a:lnTo>
                  <a:pt x="3407" y="3577"/>
                </a:lnTo>
                <a:lnTo>
                  <a:pt x="3310" y="3456"/>
                </a:lnTo>
                <a:lnTo>
                  <a:pt x="3213" y="3358"/>
                </a:lnTo>
                <a:lnTo>
                  <a:pt x="3115" y="3237"/>
                </a:lnTo>
                <a:lnTo>
                  <a:pt x="2969" y="2945"/>
                </a:lnTo>
                <a:lnTo>
                  <a:pt x="2848" y="2653"/>
                </a:lnTo>
                <a:lnTo>
                  <a:pt x="2775" y="2361"/>
                </a:lnTo>
                <a:lnTo>
                  <a:pt x="2750" y="2069"/>
                </a:lnTo>
                <a:lnTo>
                  <a:pt x="2750" y="1898"/>
                </a:lnTo>
                <a:lnTo>
                  <a:pt x="2775" y="1728"/>
                </a:lnTo>
                <a:lnTo>
                  <a:pt x="2823" y="1558"/>
                </a:lnTo>
                <a:lnTo>
                  <a:pt x="2896" y="1412"/>
                </a:lnTo>
                <a:lnTo>
                  <a:pt x="3067" y="1120"/>
                </a:lnTo>
                <a:lnTo>
                  <a:pt x="3261" y="852"/>
                </a:lnTo>
                <a:lnTo>
                  <a:pt x="3359" y="755"/>
                </a:lnTo>
                <a:lnTo>
                  <a:pt x="3480" y="682"/>
                </a:lnTo>
                <a:lnTo>
                  <a:pt x="3699" y="560"/>
                </a:lnTo>
                <a:lnTo>
                  <a:pt x="3772" y="584"/>
                </a:lnTo>
                <a:lnTo>
                  <a:pt x="3845" y="560"/>
                </a:lnTo>
                <a:lnTo>
                  <a:pt x="4064" y="511"/>
                </a:lnTo>
                <a:lnTo>
                  <a:pt x="4259" y="487"/>
                </a:lnTo>
                <a:close/>
                <a:moveTo>
                  <a:pt x="4600" y="4818"/>
                </a:moveTo>
                <a:lnTo>
                  <a:pt x="4940" y="4842"/>
                </a:lnTo>
                <a:lnTo>
                  <a:pt x="4746" y="4915"/>
                </a:lnTo>
                <a:lnTo>
                  <a:pt x="4600" y="5037"/>
                </a:lnTo>
                <a:lnTo>
                  <a:pt x="4600" y="5061"/>
                </a:lnTo>
                <a:lnTo>
                  <a:pt x="4600" y="5086"/>
                </a:lnTo>
                <a:lnTo>
                  <a:pt x="4624" y="5110"/>
                </a:lnTo>
                <a:lnTo>
                  <a:pt x="4648" y="5134"/>
                </a:lnTo>
                <a:lnTo>
                  <a:pt x="4770" y="5110"/>
                </a:lnTo>
                <a:lnTo>
                  <a:pt x="4867" y="5086"/>
                </a:lnTo>
                <a:lnTo>
                  <a:pt x="5086" y="5013"/>
                </a:lnTo>
                <a:lnTo>
                  <a:pt x="5305" y="4964"/>
                </a:lnTo>
                <a:lnTo>
                  <a:pt x="5403" y="4940"/>
                </a:lnTo>
                <a:lnTo>
                  <a:pt x="5500" y="4915"/>
                </a:lnTo>
                <a:lnTo>
                  <a:pt x="5573" y="4940"/>
                </a:lnTo>
                <a:lnTo>
                  <a:pt x="5719" y="4964"/>
                </a:lnTo>
                <a:lnTo>
                  <a:pt x="5695" y="4988"/>
                </a:lnTo>
                <a:lnTo>
                  <a:pt x="5427" y="5086"/>
                </a:lnTo>
                <a:lnTo>
                  <a:pt x="5281" y="5159"/>
                </a:lnTo>
                <a:lnTo>
                  <a:pt x="5232" y="5207"/>
                </a:lnTo>
                <a:lnTo>
                  <a:pt x="5184" y="5256"/>
                </a:lnTo>
                <a:lnTo>
                  <a:pt x="5208" y="5280"/>
                </a:lnTo>
                <a:lnTo>
                  <a:pt x="5281" y="5329"/>
                </a:lnTo>
                <a:lnTo>
                  <a:pt x="5403" y="5353"/>
                </a:lnTo>
                <a:lnTo>
                  <a:pt x="5524" y="5353"/>
                </a:lnTo>
                <a:lnTo>
                  <a:pt x="5622" y="5329"/>
                </a:lnTo>
                <a:lnTo>
                  <a:pt x="5938" y="5256"/>
                </a:lnTo>
                <a:lnTo>
                  <a:pt x="6254" y="5183"/>
                </a:lnTo>
                <a:lnTo>
                  <a:pt x="6425" y="5305"/>
                </a:lnTo>
                <a:lnTo>
                  <a:pt x="6254" y="5329"/>
                </a:lnTo>
                <a:lnTo>
                  <a:pt x="6035" y="5378"/>
                </a:lnTo>
                <a:lnTo>
                  <a:pt x="5841" y="5451"/>
                </a:lnTo>
                <a:lnTo>
                  <a:pt x="5743" y="5475"/>
                </a:lnTo>
                <a:lnTo>
                  <a:pt x="5670" y="5548"/>
                </a:lnTo>
                <a:lnTo>
                  <a:pt x="5573" y="5597"/>
                </a:lnTo>
                <a:lnTo>
                  <a:pt x="5500" y="5645"/>
                </a:lnTo>
                <a:lnTo>
                  <a:pt x="5476" y="5670"/>
                </a:lnTo>
                <a:lnTo>
                  <a:pt x="5500" y="5694"/>
                </a:lnTo>
                <a:lnTo>
                  <a:pt x="5573" y="5694"/>
                </a:lnTo>
                <a:lnTo>
                  <a:pt x="5622" y="5718"/>
                </a:lnTo>
                <a:lnTo>
                  <a:pt x="5670" y="5718"/>
                </a:lnTo>
                <a:lnTo>
                  <a:pt x="5743" y="5743"/>
                </a:lnTo>
                <a:lnTo>
                  <a:pt x="5889" y="5718"/>
                </a:lnTo>
                <a:lnTo>
                  <a:pt x="6035" y="5694"/>
                </a:lnTo>
                <a:lnTo>
                  <a:pt x="6230" y="5645"/>
                </a:lnTo>
                <a:lnTo>
                  <a:pt x="6400" y="5621"/>
                </a:lnTo>
                <a:lnTo>
                  <a:pt x="6571" y="5621"/>
                </a:lnTo>
                <a:lnTo>
                  <a:pt x="6668" y="5645"/>
                </a:lnTo>
                <a:lnTo>
                  <a:pt x="6741" y="5670"/>
                </a:lnTo>
                <a:lnTo>
                  <a:pt x="6668" y="5694"/>
                </a:lnTo>
                <a:lnTo>
                  <a:pt x="6498" y="5718"/>
                </a:lnTo>
                <a:lnTo>
                  <a:pt x="6352" y="5767"/>
                </a:lnTo>
                <a:lnTo>
                  <a:pt x="6206" y="5840"/>
                </a:lnTo>
                <a:lnTo>
                  <a:pt x="6133" y="5913"/>
                </a:lnTo>
                <a:lnTo>
                  <a:pt x="6108" y="5962"/>
                </a:lnTo>
                <a:lnTo>
                  <a:pt x="6084" y="6010"/>
                </a:lnTo>
                <a:lnTo>
                  <a:pt x="6108" y="6059"/>
                </a:lnTo>
                <a:lnTo>
                  <a:pt x="6133" y="6083"/>
                </a:lnTo>
                <a:lnTo>
                  <a:pt x="6181" y="6108"/>
                </a:lnTo>
                <a:lnTo>
                  <a:pt x="6279" y="6108"/>
                </a:lnTo>
                <a:lnTo>
                  <a:pt x="6400" y="6083"/>
                </a:lnTo>
                <a:lnTo>
                  <a:pt x="6619" y="6010"/>
                </a:lnTo>
                <a:lnTo>
                  <a:pt x="7130" y="6010"/>
                </a:lnTo>
                <a:lnTo>
                  <a:pt x="7203" y="6108"/>
                </a:lnTo>
                <a:lnTo>
                  <a:pt x="7276" y="6229"/>
                </a:lnTo>
                <a:lnTo>
                  <a:pt x="7106" y="6278"/>
                </a:lnTo>
                <a:lnTo>
                  <a:pt x="6936" y="6351"/>
                </a:lnTo>
                <a:lnTo>
                  <a:pt x="6790" y="6473"/>
                </a:lnTo>
                <a:lnTo>
                  <a:pt x="6668" y="6594"/>
                </a:lnTo>
                <a:lnTo>
                  <a:pt x="6668" y="6619"/>
                </a:lnTo>
                <a:lnTo>
                  <a:pt x="6887" y="6619"/>
                </a:lnTo>
                <a:lnTo>
                  <a:pt x="7082" y="6594"/>
                </a:lnTo>
                <a:lnTo>
                  <a:pt x="7471" y="6570"/>
                </a:lnTo>
                <a:lnTo>
                  <a:pt x="7544" y="6765"/>
                </a:lnTo>
                <a:lnTo>
                  <a:pt x="7130" y="6862"/>
                </a:lnTo>
                <a:lnTo>
                  <a:pt x="6984" y="6935"/>
                </a:lnTo>
                <a:lnTo>
                  <a:pt x="6936" y="6959"/>
                </a:lnTo>
                <a:lnTo>
                  <a:pt x="6911" y="6984"/>
                </a:lnTo>
                <a:lnTo>
                  <a:pt x="6960" y="7057"/>
                </a:lnTo>
                <a:lnTo>
                  <a:pt x="7033" y="7081"/>
                </a:lnTo>
                <a:lnTo>
                  <a:pt x="7106" y="7105"/>
                </a:lnTo>
                <a:lnTo>
                  <a:pt x="7203" y="7105"/>
                </a:lnTo>
                <a:lnTo>
                  <a:pt x="7422" y="7081"/>
                </a:lnTo>
                <a:lnTo>
                  <a:pt x="7641" y="7032"/>
                </a:lnTo>
                <a:lnTo>
                  <a:pt x="7714" y="7227"/>
                </a:lnTo>
                <a:lnTo>
                  <a:pt x="7544" y="7276"/>
                </a:lnTo>
                <a:lnTo>
                  <a:pt x="7349" y="7349"/>
                </a:lnTo>
                <a:lnTo>
                  <a:pt x="7203" y="7422"/>
                </a:lnTo>
                <a:lnTo>
                  <a:pt x="7155" y="7470"/>
                </a:lnTo>
                <a:lnTo>
                  <a:pt x="7106" y="7543"/>
                </a:lnTo>
                <a:lnTo>
                  <a:pt x="7106" y="7568"/>
                </a:lnTo>
                <a:lnTo>
                  <a:pt x="7106" y="7592"/>
                </a:lnTo>
                <a:lnTo>
                  <a:pt x="7130" y="7616"/>
                </a:lnTo>
                <a:lnTo>
                  <a:pt x="7155" y="7616"/>
                </a:lnTo>
                <a:lnTo>
                  <a:pt x="7228" y="7568"/>
                </a:lnTo>
                <a:lnTo>
                  <a:pt x="7325" y="7543"/>
                </a:lnTo>
                <a:lnTo>
                  <a:pt x="7495" y="7519"/>
                </a:lnTo>
                <a:lnTo>
                  <a:pt x="7763" y="7470"/>
                </a:lnTo>
                <a:lnTo>
                  <a:pt x="7836" y="7762"/>
                </a:lnTo>
                <a:lnTo>
                  <a:pt x="7812" y="7787"/>
                </a:lnTo>
                <a:lnTo>
                  <a:pt x="7568" y="7811"/>
                </a:lnTo>
                <a:lnTo>
                  <a:pt x="7349" y="7884"/>
                </a:lnTo>
                <a:lnTo>
                  <a:pt x="7301" y="7933"/>
                </a:lnTo>
                <a:lnTo>
                  <a:pt x="7301" y="7981"/>
                </a:lnTo>
                <a:lnTo>
                  <a:pt x="7301" y="8030"/>
                </a:lnTo>
                <a:lnTo>
                  <a:pt x="7349" y="8054"/>
                </a:lnTo>
                <a:lnTo>
                  <a:pt x="7447" y="8079"/>
                </a:lnTo>
                <a:lnTo>
                  <a:pt x="7568" y="8079"/>
                </a:lnTo>
                <a:lnTo>
                  <a:pt x="7763" y="8054"/>
                </a:lnTo>
                <a:lnTo>
                  <a:pt x="7885" y="8030"/>
                </a:lnTo>
                <a:lnTo>
                  <a:pt x="7933" y="8273"/>
                </a:lnTo>
                <a:lnTo>
                  <a:pt x="7690" y="8346"/>
                </a:lnTo>
                <a:lnTo>
                  <a:pt x="7593" y="8395"/>
                </a:lnTo>
                <a:lnTo>
                  <a:pt x="7495" y="8468"/>
                </a:lnTo>
                <a:lnTo>
                  <a:pt x="7495" y="8492"/>
                </a:lnTo>
                <a:lnTo>
                  <a:pt x="7739" y="8541"/>
                </a:lnTo>
                <a:lnTo>
                  <a:pt x="7958" y="8541"/>
                </a:lnTo>
                <a:lnTo>
                  <a:pt x="7982" y="8809"/>
                </a:lnTo>
                <a:lnTo>
                  <a:pt x="7860" y="8833"/>
                </a:lnTo>
                <a:lnTo>
                  <a:pt x="7739" y="8857"/>
                </a:lnTo>
                <a:lnTo>
                  <a:pt x="7641" y="8930"/>
                </a:lnTo>
                <a:lnTo>
                  <a:pt x="7568" y="9003"/>
                </a:lnTo>
                <a:lnTo>
                  <a:pt x="7544" y="9052"/>
                </a:lnTo>
                <a:lnTo>
                  <a:pt x="7568" y="9101"/>
                </a:lnTo>
                <a:lnTo>
                  <a:pt x="7690" y="9125"/>
                </a:lnTo>
                <a:lnTo>
                  <a:pt x="7787" y="9125"/>
                </a:lnTo>
                <a:lnTo>
                  <a:pt x="8006" y="9101"/>
                </a:lnTo>
                <a:lnTo>
                  <a:pt x="8006" y="9320"/>
                </a:lnTo>
                <a:lnTo>
                  <a:pt x="7933" y="9344"/>
                </a:lnTo>
                <a:lnTo>
                  <a:pt x="7860" y="9368"/>
                </a:lnTo>
                <a:lnTo>
                  <a:pt x="7787" y="9417"/>
                </a:lnTo>
                <a:lnTo>
                  <a:pt x="7666" y="9490"/>
                </a:lnTo>
                <a:lnTo>
                  <a:pt x="7641" y="9539"/>
                </a:lnTo>
                <a:lnTo>
                  <a:pt x="7666" y="9563"/>
                </a:lnTo>
                <a:lnTo>
                  <a:pt x="7787" y="9587"/>
                </a:lnTo>
                <a:lnTo>
                  <a:pt x="7933" y="9612"/>
                </a:lnTo>
                <a:lnTo>
                  <a:pt x="8031" y="9612"/>
                </a:lnTo>
                <a:lnTo>
                  <a:pt x="8031" y="9855"/>
                </a:lnTo>
                <a:lnTo>
                  <a:pt x="7909" y="9879"/>
                </a:lnTo>
                <a:lnTo>
                  <a:pt x="7787" y="9928"/>
                </a:lnTo>
                <a:lnTo>
                  <a:pt x="7690" y="10001"/>
                </a:lnTo>
                <a:lnTo>
                  <a:pt x="7666" y="10025"/>
                </a:lnTo>
                <a:lnTo>
                  <a:pt x="7666" y="10050"/>
                </a:lnTo>
                <a:lnTo>
                  <a:pt x="7714" y="10098"/>
                </a:lnTo>
                <a:lnTo>
                  <a:pt x="8031" y="10098"/>
                </a:lnTo>
                <a:lnTo>
                  <a:pt x="8006" y="10415"/>
                </a:lnTo>
                <a:lnTo>
                  <a:pt x="7885" y="10439"/>
                </a:lnTo>
                <a:lnTo>
                  <a:pt x="7739" y="10488"/>
                </a:lnTo>
                <a:lnTo>
                  <a:pt x="7714" y="10512"/>
                </a:lnTo>
                <a:lnTo>
                  <a:pt x="7714" y="10536"/>
                </a:lnTo>
                <a:lnTo>
                  <a:pt x="7739" y="10585"/>
                </a:lnTo>
                <a:lnTo>
                  <a:pt x="7763" y="10609"/>
                </a:lnTo>
                <a:lnTo>
                  <a:pt x="7885" y="10634"/>
                </a:lnTo>
                <a:lnTo>
                  <a:pt x="7982" y="10634"/>
                </a:lnTo>
                <a:lnTo>
                  <a:pt x="7958" y="10901"/>
                </a:lnTo>
                <a:lnTo>
                  <a:pt x="7909" y="10926"/>
                </a:lnTo>
                <a:lnTo>
                  <a:pt x="7860" y="10926"/>
                </a:lnTo>
                <a:lnTo>
                  <a:pt x="7812" y="10950"/>
                </a:lnTo>
                <a:lnTo>
                  <a:pt x="7787" y="10950"/>
                </a:lnTo>
                <a:lnTo>
                  <a:pt x="7787" y="10999"/>
                </a:lnTo>
                <a:lnTo>
                  <a:pt x="7860" y="11047"/>
                </a:lnTo>
                <a:lnTo>
                  <a:pt x="7933" y="11072"/>
                </a:lnTo>
                <a:lnTo>
                  <a:pt x="7958" y="11145"/>
                </a:lnTo>
                <a:lnTo>
                  <a:pt x="7982" y="11193"/>
                </a:lnTo>
                <a:lnTo>
                  <a:pt x="8079" y="11266"/>
                </a:lnTo>
                <a:lnTo>
                  <a:pt x="8055" y="11437"/>
                </a:lnTo>
                <a:lnTo>
                  <a:pt x="8006" y="11583"/>
                </a:lnTo>
                <a:lnTo>
                  <a:pt x="7933" y="11729"/>
                </a:lnTo>
                <a:lnTo>
                  <a:pt x="7812" y="11826"/>
                </a:lnTo>
                <a:lnTo>
                  <a:pt x="7690" y="11899"/>
                </a:lnTo>
                <a:lnTo>
                  <a:pt x="7520" y="11899"/>
                </a:lnTo>
                <a:lnTo>
                  <a:pt x="7447" y="11850"/>
                </a:lnTo>
                <a:lnTo>
                  <a:pt x="7398" y="11802"/>
                </a:lnTo>
                <a:lnTo>
                  <a:pt x="7325" y="11729"/>
                </a:lnTo>
                <a:lnTo>
                  <a:pt x="7301" y="11656"/>
                </a:lnTo>
                <a:lnTo>
                  <a:pt x="7276" y="11583"/>
                </a:lnTo>
                <a:lnTo>
                  <a:pt x="7276" y="11388"/>
                </a:lnTo>
                <a:lnTo>
                  <a:pt x="7301" y="11242"/>
                </a:lnTo>
                <a:lnTo>
                  <a:pt x="7398" y="11096"/>
                </a:lnTo>
                <a:lnTo>
                  <a:pt x="7422" y="11023"/>
                </a:lnTo>
                <a:lnTo>
                  <a:pt x="7447" y="10974"/>
                </a:lnTo>
                <a:lnTo>
                  <a:pt x="7447" y="10828"/>
                </a:lnTo>
                <a:lnTo>
                  <a:pt x="7374" y="10561"/>
                </a:lnTo>
                <a:lnTo>
                  <a:pt x="7301" y="10074"/>
                </a:lnTo>
                <a:lnTo>
                  <a:pt x="7252" y="9612"/>
                </a:lnTo>
                <a:lnTo>
                  <a:pt x="7179" y="9125"/>
                </a:lnTo>
                <a:lnTo>
                  <a:pt x="7106" y="8906"/>
                </a:lnTo>
                <a:lnTo>
                  <a:pt x="7033" y="8663"/>
                </a:lnTo>
                <a:lnTo>
                  <a:pt x="6765" y="7957"/>
                </a:lnTo>
                <a:lnTo>
                  <a:pt x="6449" y="7276"/>
                </a:lnTo>
                <a:lnTo>
                  <a:pt x="6400" y="7203"/>
                </a:lnTo>
                <a:lnTo>
                  <a:pt x="6352" y="7105"/>
                </a:lnTo>
                <a:lnTo>
                  <a:pt x="6327" y="7057"/>
                </a:lnTo>
                <a:lnTo>
                  <a:pt x="6206" y="7057"/>
                </a:lnTo>
                <a:lnTo>
                  <a:pt x="6157" y="7081"/>
                </a:lnTo>
                <a:lnTo>
                  <a:pt x="6133" y="7105"/>
                </a:lnTo>
                <a:lnTo>
                  <a:pt x="6133" y="7154"/>
                </a:lnTo>
                <a:lnTo>
                  <a:pt x="6133" y="7227"/>
                </a:lnTo>
                <a:lnTo>
                  <a:pt x="5987" y="7227"/>
                </a:lnTo>
                <a:lnTo>
                  <a:pt x="5816" y="7251"/>
                </a:lnTo>
                <a:lnTo>
                  <a:pt x="5743" y="7276"/>
                </a:lnTo>
                <a:lnTo>
                  <a:pt x="5670" y="7300"/>
                </a:lnTo>
                <a:lnTo>
                  <a:pt x="5646" y="7349"/>
                </a:lnTo>
                <a:lnTo>
                  <a:pt x="5646" y="7397"/>
                </a:lnTo>
                <a:lnTo>
                  <a:pt x="5670" y="7422"/>
                </a:lnTo>
                <a:lnTo>
                  <a:pt x="5695" y="7470"/>
                </a:lnTo>
                <a:lnTo>
                  <a:pt x="5743" y="7495"/>
                </a:lnTo>
                <a:lnTo>
                  <a:pt x="5816" y="7519"/>
                </a:lnTo>
                <a:lnTo>
                  <a:pt x="6133" y="7519"/>
                </a:lnTo>
                <a:lnTo>
                  <a:pt x="6133" y="7714"/>
                </a:lnTo>
                <a:lnTo>
                  <a:pt x="6084" y="7714"/>
                </a:lnTo>
                <a:lnTo>
                  <a:pt x="5768" y="7738"/>
                </a:lnTo>
                <a:lnTo>
                  <a:pt x="5597" y="7787"/>
                </a:lnTo>
                <a:lnTo>
                  <a:pt x="5451" y="7860"/>
                </a:lnTo>
                <a:lnTo>
                  <a:pt x="5427" y="7884"/>
                </a:lnTo>
                <a:lnTo>
                  <a:pt x="5451" y="7933"/>
                </a:lnTo>
                <a:lnTo>
                  <a:pt x="5573" y="7981"/>
                </a:lnTo>
                <a:lnTo>
                  <a:pt x="5719" y="8006"/>
                </a:lnTo>
                <a:lnTo>
                  <a:pt x="6157" y="8006"/>
                </a:lnTo>
                <a:lnTo>
                  <a:pt x="6157" y="8298"/>
                </a:lnTo>
                <a:lnTo>
                  <a:pt x="5962" y="8298"/>
                </a:lnTo>
                <a:lnTo>
                  <a:pt x="5792" y="8322"/>
                </a:lnTo>
                <a:lnTo>
                  <a:pt x="5646" y="8322"/>
                </a:lnTo>
                <a:lnTo>
                  <a:pt x="5500" y="8371"/>
                </a:lnTo>
                <a:lnTo>
                  <a:pt x="5354" y="8444"/>
                </a:lnTo>
                <a:lnTo>
                  <a:pt x="5232" y="8541"/>
                </a:lnTo>
                <a:lnTo>
                  <a:pt x="5232" y="8565"/>
                </a:lnTo>
                <a:lnTo>
                  <a:pt x="5232" y="8590"/>
                </a:lnTo>
                <a:lnTo>
                  <a:pt x="5378" y="8638"/>
                </a:lnTo>
                <a:lnTo>
                  <a:pt x="5524" y="8663"/>
                </a:lnTo>
                <a:lnTo>
                  <a:pt x="5987" y="8663"/>
                </a:lnTo>
                <a:lnTo>
                  <a:pt x="6157" y="8638"/>
                </a:lnTo>
                <a:lnTo>
                  <a:pt x="6157" y="8784"/>
                </a:lnTo>
                <a:lnTo>
                  <a:pt x="6084" y="8760"/>
                </a:lnTo>
                <a:lnTo>
                  <a:pt x="5987" y="8784"/>
                </a:lnTo>
                <a:lnTo>
                  <a:pt x="5816" y="8809"/>
                </a:lnTo>
                <a:lnTo>
                  <a:pt x="5549" y="8833"/>
                </a:lnTo>
                <a:lnTo>
                  <a:pt x="5403" y="8857"/>
                </a:lnTo>
                <a:lnTo>
                  <a:pt x="5281" y="8906"/>
                </a:lnTo>
                <a:lnTo>
                  <a:pt x="5257" y="8930"/>
                </a:lnTo>
                <a:lnTo>
                  <a:pt x="5281" y="8955"/>
                </a:lnTo>
                <a:lnTo>
                  <a:pt x="5403" y="9028"/>
                </a:lnTo>
                <a:lnTo>
                  <a:pt x="5549" y="9052"/>
                </a:lnTo>
                <a:lnTo>
                  <a:pt x="5670" y="9076"/>
                </a:lnTo>
                <a:lnTo>
                  <a:pt x="5816" y="9101"/>
                </a:lnTo>
                <a:lnTo>
                  <a:pt x="5987" y="9101"/>
                </a:lnTo>
                <a:lnTo>
                  <a:pt x="6084" y="9076"/>
                </a:lnTo>
                <a:lnTo>
                  <a:pt x="6181" y="9076"/>
                </a:lnTo>
                <a:lnTo>
                  <a:pt x="6181" y="9320"/>
                </a:lnTo>
                <a:lnTo>
                  <a:pt x="5962" y="9295"/>
                </a:lnTo>
                <a:lnTo>
                  <a:pt x="5743" y="9320"/>
                </a:lnTo>
                <a:lnTo>
                  <a:pt x="5500" y="9344"/>
                </a:lnTo>
                <a:lnTo>
                  <a:pt x="5378" y="9393"/>
                </a:lnTo>
                <a:lnTo>
                  <a:pt x="5281" y="9441"/>
                </a:lnTo>
                <a:lnTo>
                  <a:pt x="5257" y="9466"/>
                </a:lnTo>
                <a:lnTo>
                  <a:pt x="5257" y="9514"/>
                </a:lnTo>
                <a:lnTo>
                  <a:pt x="5305" y="9563"/>
                </a:lnTo>
                <a:lnTo>
                  <a:pt x="5378" y="9587"/>
                </a:lnTo>
                <a:lnTo>
                  <a:pt x="5476" y="9612"/>
                </a:lnTo>
                <a:lnTo>
                  <a:pt x="5914" y="9612"/>
                </a:lnTo>
                <a:lnTo>
                  <a:pt x="6181" y="9636"/>
                </a:lnTo>
                <a:lnTo>
                  <a:pt x="6157" y="9855"/>
                </a:lnTo>
                <a:lnTo>
                  <a:pt x="6060" y="9855"/>
                </a:lnTo>
                <a:lnTo>
                  <a:pt x="5670" y="9928"/>
                </a:lnTo>
                <a:lnTo>
                  <a:pt x="5500" y="9952"/>
                </a:lnTo>
                <a:lnTo>
                  <a:pt x="5427" y="10001"/>
                </a:lnTo>
                <a:lnTo>
                  <a:pt x="5403" y="10001"/>
                </a:lnTo>
                <a:lnTo>
                  <a:pt x="5378" y="10025"/>
                </a:lnTo>
                <a:lnTo>
                  <a:pt x="5378" y="10098"/>
                </a:lnTo>
                <a:lnTo>
                  <a:pt x="5403" y="10147"/>
                </a:lnTo>
                <a:lnTo>
                  <a:pt x="5451" y="10171"/>
                </a:lnTo>
                <a:lnTo>
                  <a:pt x="5500" y="10196"/>
                </a:lnTo>
                <a:lnTo>
                  <a:pt x="5622" y="10220"/>
                </a:lnTo>
                <a:lnTo>
                  <a:pt x="5743" y="10220"/>
                </a:lnTo>
                <a:lnTo>
                  <a:pt x="5938" y="10196"/>
                </a:lnTo>
                <a:lnTo>
                  <a:pt x="6133" y="10171"/>
                </a:lnTo>
                <a:lnTo>
                  <a:pt x="6157" y="10147"/>
                </a:lnTo>
                <a:lnTo>
                  <a:pt x="6157" y="10366"/>
                </a:lnTo>
                <a:lnTo>
                  <a:pt x="6011" y="10390"/>
                </a:lnTo>
                <a:lnTo>
                  <a:pt x="5889" y="10415"/>
                </a:lnTo>
                <a:lnTo>
                  <a:pt x="5573" y="10512"/>
                </a:lnTo>
                <a:lnTo>
                  <a:pt x="5403" y="10585"/>
                </a:lnTo>
                <a:lnTo>
                  <a:pt x="5354" y="10634"/>
                </a:lnTo>
                <a:lnTo>
                  <a:pt x="5354" y="10658"/>
                </a:lnTo>
                <a:lnTo>
                  <a:pt x="5403" y="10707"/>
                </a:lnTo>
                <a:lnTo>
                  <a:pt x="5451" y="10731"/>
                </a:lnTo>
                <a:lnTo>
                  <a:pt x="5573" y="10755"/>
                </a:lnTo>
                <a:lnTo>
                  <a:pt x="5841" y="10731"/>
                </a:lnTo>
                <a:lnTo>
                  <a:pt x="6157" y="10682"/>
                </a:lnTo>
                <a:lnTo>
                  <a:pt x="6157" y="10999"/>
                </a:lnTo>
                <a:lnTo>
                  <a:pt x="6133" y="10999"/>
                </a:lnTo>
                <a:lnTo>
                  <a:pt x="5938" y="11023"/>
                </a:lnTo>
                <a:lnTo>
                  <a:pt x="5743" y="11047"/>
                </a:lnTo>
                <a:lnTo>
                  <a:pt x="5549" y="11120"/>
                </a:lnTo>
                <a:lnTo>
                  <a:pt x="5378" y="11193"/>
                </a:lnTo>
                <a:lnTo>
                  <a:pt x="5354" y="11218"/>
                </a:lnTo>
                <a:lnTo>
                  <a:pt x="5354" y="11242"/>
                </a:lnTo>
                <a:lnTo>
                  <a:pt x="5354" y="11266"/>
                </a:lnTo>
                <a:lnTo>
                  <a:pt x="5378" y="11291"/>
                </a:lnTo>
                <a:lnTo>
                  <a:pt x="5573" y="11315"/>
                </a:lnTo>
                <a:lnTo>
                  <a:pt x="5768" y="11315"/>
                </a:lnTo>
                <a:lnTo>
                  <a:pt x="6133" y="11291"/>
                </a:lnTo>
                <a:lnTo>
                  <a:pt x="6157" y="11266"/>
                </a:lnTo>
                <a:lnTo>
                  <a:pt x="6157" y="11558"/>
                </a:lnTo>
                <a:lnTo>
                  <a:pt x="6011" y="11558"/>
                </a:lnTo>
                <a:lnTo>
                  <a:pt x="5841" y="11607"/>
                </a:lnTo>
                <a:lnTo>
                  <a:pt x="5573" y="11656"/>
                </a:lnTo>
                <a:lnTo>
                  <a:pt x="5330" y="11753"/>
                </a:lnTo>
                <a:lnTo>
                  <a:pt x="5305" y="11777"/>
                </a:lnTo>
                <a:lnTo>
                  <a:pt x="5305" y="11826"/>
                </a:lnTo>
                <a:lnTo>
                  <a:pt x="5330" y="11850"/>
                </a:lnTo>
                <a:lnTo>
                  <a:pt x="5378" y="11850"/>
                </a:lnTo>
                <a:lnTo>
                  <a:pt x="5622" y="11875"/>
                </a:lnTo>
                <a:lnTo>
                  <a:pt x="5865" y="11850"/>
                </a:lnTo>
                <a:lnTo>
                  <a:pt x="6011" y="11850"/>
                </a:lnTo>
                <a:lnTo>
                  <a:pt x="6084" y="11826"/>
                </a:lnTo>
                <a:lnTo>
                  <a:pt x="6157" y="11802"/>
                </a:lnTo>
                <a:lnTo>
                  <a:pt x="6157" y="12020"/>
                </a:lnTo>
                <a:lnTo>
                  <a:pt x="5962" y="12020"/>
                </a:lnTo>
                <a:lnTo>
                  <a:pt x="5743" y="12045"/>
                </a:lnTo>
                <a:lnTo>
                  <a:pt x="5549" y="12118"/>
                </a:lnTo>
                <a:lnTo>
                  <a:pt x="5476" y="12142"/>
                </a:lnTo>
                <a:lnTo>
                  <a:pt x="5378" y="12191"/>
                </a:lnTo>
                <a:lnTo>
                  <a:pt x="5378" y="12239"/>
                </a:lnTo>
                <a:lnTo>
                  <a:pt x="5378" y="12264"/>
                </a:lnTo>
                <a:lnTo>
                  <a:pt x="5476" y="12312"/>
                </a:lnTo>
                <a:lnTo>
                  <a:pt x="5549" y="12337"/>
                </a:lnTo>
                <a:lnTo>
                  <a:pt x="5743" y="12385"/>
                </a:lnTo>
                <a:lnTo>
                  <a:pt x="5962" y="12361"/>
                </a:lnTo>
                <a:lnTo>
                  <a:pt x="6157" y="12361"/>
                </a:lnTo>
                <a:lnTo>
                  <a:pt x="6157" y="12458"/>
                </a:lnTo>
                <a:lnTo>
                  <a:pt x="6157" y="12483"/>
                </a:lnTo>
                <a:lnTo>
                  <a:pt x="6011" y="12531"/>
                </a:lnTo>
                <a:lnTo>
                  <a:pt x="5889" y="12580"/>
                </a:lnTo>
                <a:lnTo>
                  <a:pt x="5622" y="12653"/>
                </a:lnTo>
                <a:lnTo>
                  <a:pt x="5500" y="12702"/>
                </a:lnTo>
                <a:lnTo>
                  <a:pt x="5403" y="12750"/>
                </a:lnTo>
                <a:lnTo>
                  <a:pt x="5378" y="12799"/>
                </a:lnTo>
                <a:lnTo>
                  <a:pt x="5378" y="12823"/>
                </a:lnTo>
                <a:lnTo>
                  <a:pt x="5403" y="12848"/>
                </a:lnTo>
                <a:lnTo>
                  <a:pt x="5500" y="12872"/>
                </a:lnTo>
                <a:lnTo>
                  <a:pt x="5622" y="12896"/>
                </a:lnTo>
                <a:lnTo>
                  <a:pt x="5743" y="12921"/>
                </a:lnTo>
                <a:lnTo>
                  <a:pt x="5865" y="12896"/>
                </a:lnTo>
                <a:lnTo>
                  <a:pt x="6011" y="12872"/>
                </a:lnTo>
                <a:lnTo>
                  <a:pt x="6181" y="12848"/>
                </a:lnTo>
                <a:lnTo>
                  <a:pt x="6181" y="13042"/>
                </a:lnTo>
                <a:lnTo>
                  <a:pt x="6108" y="13018"/>
                </a:lnTo>
                <a:lnTo>
                  <a:pt x="5962" y="13042"/>
                </a:lnTo>
                <a:lnTo>
                  <a:pt x="5841" y="13091"/>
                </a:lnTo>
                <a:lnTo>
                  <a:pt x="5719" y="13164"/>
                </a:lnTo>
                <a:lnTo>
                  <a:pt x="5573" y="13237"/>
                </a:lnTo>
                <a:lnTo>
                  <a:pt x="5549" y="13261"/>
                </a:lnTo>
                <a:lnTo>
                  <a:pt x="5573" y="13286"/>
                </a:lnTo>
                <a:lnTo>
                  <a:pt x="5597" y="13334"/>
                </a:lnTo>
                <a:lnTo>
                  <a:pt x="5622" y="13334"/>
                </a:lnTo>
                <a:lnTo>
                  <a:pt x="5743" y="13310"/>
                </a:lnTo>
                <a:lnTo>
                  <a:pt x="6157" y="13310"/>
                </a:lnTo>
                <a:lnTo>
                  <a:pt x="6206" y="13286"/>
                </a:lnTo>
                <a:lnTo>
                  <a:pt x="6206" y="13529"/>
                </a:lnTo>
                <a:lnTo>
                  <a:pt x="6035" y="13553"/>
                </a:lnTo>
                <a:lnTo>
                  <a:pt x="5865" y="13553"/>
                </a:lnTo>
                <a:lnTo>
                  <a:pt x="5719" y="13602"/>
                </a:lnTo>
                <a:lnTo>
                  <a:pt x="5573" y="13675"/>
                </a:lnTo>
                <a:lnTo>
                  <a:pt x="5524" y="13724"/>
                </a:lnTo>
                <a:lnTo>
                  <a:pt x="5476" y="13797"/>
                </a:lnTo>
                <a:lnTo>
                  <a:pt x="5476" y="13870"/>
                </a:lnTo>
                <a:lnTo>
                  <a:pt x="5476" y="13894"/>
                </a:lnTo>
                <a:lnTo>
                  <a:pt x="5500" y="13918"/>
                </a:lnTo>
                <a:lnTo>
                  <a:pt x="5646" y="13967"/>
                </a:lnTo>
                <a:lnTo>
                  <a:pt x="5792" y="13967"/>
                </a:lnTo>
                <a:lnTo>
                  <a:pt x="6108" y="13943"/>
                </a:lnTo>
                <a:lnTo>
                  <a:pt x="6254" y="13943"/>
                </a:lnTo>
                <a:lnTo>
                  <a:pt x="6279" y="14235"/>
                </a:lnTo>
                <a:lnTo>
                  <a:pt x="6011" y="14308"/>
                </a:lnTo>
                <a:lnTo>
                  <a:pt x="5841" y="14332"/>
                </a:lnTo>
                <a:lnTo>
                  <a:pt x="5670" y="14381"/>
                </a:lnTo>
                <a:lnTo>
                  <a:pt x="5622" y="14429"/>
                </a:lnTo>
                <a:lnTo>
                  <a:pt x="5597" y="14478"/>
                </a:lnTo>
                <a:lnTo>
                  <a:pt x="5622" y="14551"/>
                </a:lnTo>
                <a:lnTo>
                  <a:pt x="5670" y="14600"/>
                </a:lnTo>
                <a:lnTo>
                  <a:pt x="5719" y="14624"/>
                </a:lnTo>
                <a:lnTo>
                  <a:pt x="5792" y="14648"/>
                </a:lnTo>
                <a:lnTo>
                  <a:pt x="5962" y="14673"/>
                </a:lnTo>
                <a:lnTo>
                  <a:pt x="6133" y="14648"/>
                </a:lnTo>
                <a:lnTo>
                  <a:pt x="6303" y="14600"/>
                </a:lnTo>
                <a:lnTo>
                  <a:pt x="6303" y="14770"/>
                </a:lnTo>
                <a:lnTo>
                  <a:pt x="6133" y="14794"/>
                </a:lnTo>
                <a:lnTo>
                  <a:pt x="5962" y="14867"/>
                </a:lnTo>
                <a:lnTo>
                  <a:pt x="5841" y="14916"/>
                </a:lnTo>
                <a:lnTo>
                  <a:pt x="5719" y="14965"/>
                </a:lnTo>
                <a:lnTo>
                  <a:pt x="5646" y="15062"/>
                </a:lnTo>
                <a:lnTo>
                  <a:pt x="5597" y="15111"/>
                </a:lnTo>
                <a:lnTo>
                  <a:pt x="5573" y="15159"/>
                </a:lnTo>
                <a:lnTo>
                  <a:pt x="5573" y="15184"/>
                </a:lnTo>
                <a:lnTo>
                  <a:pt x="5597" y="15208"/>
                </a:lnTo>
                <a:lnTo>
                  <a:pt x="5670" y="15257"/>
                </a:lnTo>
                <a:lnTo>
                  <a:pt x="5768" y="15281"/>
                </a:lnTo>
                <a:lnTo>
                  <a:pt x="5962" y="15257"/>
                </a:lnTo>
                <a:lnTo>
                  <a:pt x="6352" y="15184"/>
                </a:lnTo>
                <a:lnTo>
                  <a:pt x="6376" y="15451"/>
                </a:lnTo>
                <a:lnTo>
                  <a:pt x="6133" y="15476"/>
                </a:lnTo>
                <a:lnTo>
                  <a:pt x="5865" y="15524"/>
                </a:lnTo>
                <a:lnTo>
                  <a:pt x="5743" y="15573"/>
                </a:lnTo>
                <a:lnTo>
                  <a:pt x="5646" y="15646"/>
                </a:lnTo>
                <a:lnTo>
                  <a:pt x="5622" y="15646"/>
                </a:lnTo>
                <a:lnTo>
                  <a:pt x="5622" y="15670"/>
                </a:lnTo>
                <a:lnTo>
                  <a:pt x="5695" y="15768"/>
                </a:lnTo>
                <a:lnTo>
                  <a:pt x="5792" y="15816"/>
                </a:lnTo>
                <a:lnTo>
                  <a:pt x="5889" y="15841"/>
                </a:lnTo>
                <a:lnTo>
                  <a:pt x="5987" y="15841"/>
                </a:lnTo>
                <a:lnTo>
                  <a:pt x="6206" y="15865"/>
                </a:lnTo>
                <a:lnTo>
                  <a:pt x="6400" y="15865"/>
                </a:lnTo>
                <a:lnTo>
                  <a:pt x="6400" y="15962"/>
                </a:lnTo>
                <a:lnTo>
                  <a:pt x="6133" y="16035"/>
                </a:lnTo>
                <a:lnTo>
                  <a:pt x="5938" y="16084"/>
                </a:lnTo>
                <a:lnTo>
                  <a:pt x="5792" y="16181"/>
                </a:lnTo>
                <a:lnTo>
                  <a:pt x="5768" y="16230"/>
                </a:lnTo>
                <a:lnTo>
                  <a:pt x="5768" y="16254"/>
                </a:lnTo>
                <a:lnTo>
                  <a:pt x="5816" y="16327"/>
                </a:lnTo>
                <a:lnTo>
                  <a:pt x="5889" y="16376"/>
                </a:lnTo>
                <a:lnTo>
                  <a:pt x="5987" y="16400"/>
                </a:lnTo>
                <a:lnTo>
                  <a:pt x="6181" y="16400"/>
                </a:lnTo>
                <a:lnTo>
                  <a:pt x="6425" y="16352"/>
                </a:lnTo>
                <a:lnTo>
                  <a:pt x="6449" y="16644"/>
                </a:lnTo>
                <a:lnTo>
                  <a:pt x="6230" y="16668"/>
                </a:lnTo>
                <a:lnTo>
                  <a:pt x="6035" y="16717"/>
                </a:lnTo>
                <a:lnTo>
                  <a:pt x="5962" y="16765"/>
                </a:lnTo>
                <a:lnTo>
                  <a:pt x="5865" y="16790"/>
                </a:lnTo>
                <a:lnTo>
                  <a:pt x="5841" y="16838"/>
                </a:lnTo>
                <a:lnTo>
                  <a:pt x="5841" y="16887"/>
                </a:lnTo>
                <a:lnTo>
                  <a:pt x="5841" y="16911"/>
                </a:lnTo>
                <a:lnTo>
                  <a:pt x="5889" y="16936"/>
                </a:lnTo>
                <a:lnTo>
                  <a:pt x="6084" y="16960"/>
                </a:lnTo>
                <a:lnTo>
                  <a:pt x="6279" y="16984"/>
                </a:lnTo>
                <a:lnTo>
                  <a:pt x="6449" y="16984"/>
                </a:lnTo>
                <a:lnTo>
                  <a:pt x="6449" y="17276"/>
                </a:lnTo>
                <a:lnTo>
                  <a:pt x="6206" y="17325"/>
                </a:lnTo>
                <a:lnTo>
                  <a:pt x="6011" y="17349"/>
                </a:lnTo>
                <a:lnTo>
                  <a:pt x="5938" y="17398"/>
                </a:lnTo>
                <a:lnTo>
                  <a:pt x="5865" y="17447"/>
                </a:lnTo>
                <a:lnTo>
                  <a:pt x="5841" y="17471"/>
                </a:lnTo>
                <a:lnTo>
                  <a:pt x="5841" y="17520"/>
                </a:lnTo>
                <a:lnTo>
                  <a:pt x="5841" y="17544"/>
                </a:lnTo>
                <a:lnTo>
                  <a:pt x="5865" y="17568"/>
                </a:lnTo>
                <a:lnTo>
                  <a:pt x="5987" y="17641"/>
                </a:lnTo>
                <a:lnTo>
                  <a:pt x="6133" y="17690"/>
                </a:lnTo>
                <a:lnTo>
                  <a:pt x="6303" y="17690"/>
                </a:lnTo>
                <a:lnTo>
                  <a:pt x="6449" y="17666"/>
                </a:lnTo>
                <a:lnTo>
                  <a:pt x="6449" y="17958"/>
                </a:lnTo>
                <a:lnTo>
                  <a:pt x="6303" y="17982"/>
                </a:lnTo>
                <a:lnTo>
                  <a:pt x="6181" y="18031"/>
                </a:lnTo>
                <a:lnTo>
                  <a:pt x="6011" y="18055"/>
                </a:lnTo>
                <a:lnTo>
                  <a:pt x="5914" y="18104"/>
                </a:lnTo>
                <a:lnTo>
                  <a:pt x="5841" y="18152"/>
                </a:lnTo>
                <a:lnTo>
                  <a:pt x="5816" y="18177"/>
                </a:lnTo>
                <a:lnTo>
                  <a:pt x="5816" y="18225"/>
                </a:lnTo>
                <a:lnTo>
                  <a:pt x="5841" y="18250"/>
                </a:lnTo>
                <a:lnTo>
                  <a:pt x="5865" y="18274"/>
                </a:lnTo>
                <a:lnTo>
                  <a:pt x="5987" y="18323"/>
                </a:lnTo>
                <a:lnTo>
                  <a:pt x="6157" y="18371"/>
                </a:lnTo>
                <a:lnTo>
                  <a:pt x="6303" y="18371"/>
                </a:lnTo>
                <a:lnTo>
                  <a:pt x="6449" y="18347"/>
                </a:lnTo>
                <a:lnTo>
                  <a:pt x="6473" y="18444"/>
                </a:lnTo>
                <a:lnTo>
                  <a:pt x="6303" y="18469"/>
                </a:lnTo>
                <a:lnTo>
                  <a:pt x="6157" y="18542"/>
                </a:lnTo>
                <a:lnTo>
                  <a:pt x="6035" y="18615"/>
                </a:lnTo>
                <a:lnTo>
                  <a:pt x="5914" y="18688"/>
                </a:lnTo>
                <a:lnTo>
                  <a:pt x="5889" y="18736"/>
                </a:lnTo>
                <a:lnTo>
                  <a:pt x="5889" y="18761"/>
                </a:lnTo>
                <a:lnTo>
                  <a:pt x="5914" y="18785"/>
                </a:lnTo>
                <a:lnTo>
                  <a:pt x="5962" y="18809"/>
                </a:lnTo>
                <a:lnTo>
                  <a:pt x="6108" y="18809"/>
                </a:lnTo>
                <a:lnTo>
                  <a:pt x="6279" y="18785"/>
                </a:lnTo>
                <a:lnTo>
                  <a:pt x="6498" y="18761"/>
                </a:lnTo>
                <a:lnTo>
                  <a:pt x="6522" y="18980"/>
                </a:lnTo>
                <a:lnTo>
                  <a:pt x="6376" y="19028"/>
                </a:lnTo>
                <a:lnTo>
                  <a:pt x="6254" y="19101"/>
                </a:lnTo>
                <a:lnTo>
                  <a:pt x="5987" y="19223"/>
                </a:lnTo>
                <a:lnTo>
                  <a:pt x="5962" y="19272"/>
                </a:lnTo>
                <a:lnTo>
                  <a:pt x="5962" y="19320"/>
                </a:lnTo>
                <a:lnTo>
                  <a:pt x="5987" y="19369"/>
                </a:lnTo>
                <a:lnTo>
                  <a:pt x="6011" y="19393"/>
                </a:lnTo>
                <a:lnTo>
                  <a:pt x="6425" y="19393"/>
                </a:lnTo>
                <a:lnTo>
                  <a:pt x="6595" y="19345"/>
                </a:lnTo>
                <a:lnTo>
                  <a:pt x="6619" y="19393"/>
                </a:lnTo>
                <a:lnTo>
                  <a:pt x="6571" y="19442"/>
                </a:lnTo>
                <a:lnTo>
                  <a:pt x="6522" y="19515"/>
                </a:lnTo>
                <a:lnTo>
                  <a:pt x="6254" y="19637"/>
                </a:lnTo>
                <a:lnTo>
                  <a:pt x="6230" y="19661"/>
                </a:lnTo>
                <a:lnTo>
                  <a:pt x="6206" y="19734"/>
                </a:lnTo>
                <a:lnTo>
                  <a:pt x="6230" y="19758"/>
                </a:lnTo>
                <a:lnTo>
                  <a:pt x="6279" y="19783"/>
                </a:lnTo>
                <a:lnTo>
                  <a:pt x="6595" y="19758"/>
                </a:lnTo>
                <a:lnTo>
                  <a:pt x="6668" y="19783"/>
                </a:lnTo>
                <a:lnTo>
                  <a:pt x="6887" y="19856"/>
                </a:lnTo>
                <a:lnTo>
                  <a:pt x="7106" y="19904"/>
                </a:lnTo>
                <a:lnTo>
                  <a:pt x="7203" y="19953"/>
                </a:lnTo>
                <a:lnTo>
                  <a:pt x="7252" y="20001"/>
                </a:lnTo>
                <a:lnTo>
                  <a:pt x="7276" y="20050"/>
                </a:lnTo>
                <a:lnTo>
                  <a:pt x="7276" y="20123"/>
                </a:lnTo>
                <a:lnTo>
                  <a:pt x="7252" y="20172"/>
                </a:lnTo>
                <a:lnTo>
                  <a:pt x="7203" y="20245"/>
                </a:lnTo>
                <a:lnTo>
                  <a:pt x="7057" y="20342"/>
                </a:lnTo>
                <a:lnTo>
                  <a:pt x="6936" y="20391"/>
                </a:lnTo>
                <a:lnTo>
                  <a:pt x="6814" y="20439"/>
                </a:lnTo>
                <a:lnTo>
                  <a:pt x="6692" y="20464"/>
                </a:lnTo>
                <a:lnTo>
                  <a:pt x="6571" y="20464"/>
                </a:lnTo>
                <a:lnTo>
                  <a:pt x="6303" y="20439"/>
                </a:lnTo>
                <a:lnTo>
                  <a:pt x="5889" y="20439"/>
                </a:lnTo>
                <a:lnTo>
                  <a:pt x="5768" y="20391"/>
                </a:lnTo>
                <a:lnTo>
                  <a:pt x="5670" y="20318"/>
                </a:lnTo>
                <a:lnTo>
                  <a:pt x="5597" y="20220"/>
                </a:lnTo>
                <a:lnTo>
                  <a:pt x="5524" y="20099"/>
                </a:lnTo>
                <a:lnTo>
                  <a:pt x="5476" y="19929"/>
                </a:lnTo>
                <a:lnTo>
                  <a:pt x="5403" y="19612"/>
                </a:lnTo>
                <a:lnTo>
                  <a:pt x="5354" y="19247"/>
                </a:lnTo>
                <a:lnTo>
                  <a:pt x="5330" y="18882"/>
                </a:lnTo>
                <a:lnTo>
                  <a:pt x="5305" y="18371"/>
                </a:lnTo>
                <a:lnTo>
                  <a:pt x="5184" y="16960"/>
                </a:lnTo>
                <a:lnTo>
                  <a:pt x="5111" y="16254"/>
                </a:lnTo>
                <a:lnTo>
                  <a:pt x="5038" y="15549"/>
                </a:lnTo>
                <a:lnTo>
                  <a:pt x="4965" y="15086"/>
                </a:lnTo>
                <a:lnTo>
                  <a:pt x="4867" y="14600"/>
                </a:lnTo>
                <a:lnTo>
                  <a:pt x="4624" y="13675"/>
                </a:lnTo>
                <a:lnTo>
                  <a:pt x="4527" y="13310"/>
                </a:lnTo>
                <a:lnTo>
                  <a:pt x="4454" y="13018"/>
                </a:lnTo>
                <a:lnTo>
                  <a:pt x="4405" y="12896"/>
                </a:lnTo>
                <a:lnTo>
                  <a:pt x="4356" y="12823"/>
                </a:lnTo>
                <a:lnTo>
                  <a:pt x="4356" y="12799"/>
                </a:lnTo>
                <a:lnTo>
                  <a:pt x="4332" y="12750"/>
                </a:lnTo>
                <a:lnTo>
                  <a:pt x="4283" y="12702"/>
                </a:lnTo>
                <a:lnTo>
                  <a:pt x="4235" y="12677"/>
                </a:lnTo>
                <a:lnTo>
                  <a:pt x="4186" y="12653"/>
                </a:lnTo>
                <a:lnTo>
                  <a:pt x="4113" y="12677"/>
                </a:lnTo>
                <a:lnTo>
                  <a:pt x="4040" y="12750"/>
                </a:lnTo>
                <a:lnTo>
                  <a:pt x="3991" y="12848"/>
                </a:lnTo>
                <a:lnTo>
                  <a:pt x="3918" y="13091"/>
                </a:lnTo>
                <a:lnTo>
                  <a:pt x="3870" y="13286"/>
                </a:lnTo>
                <a:lnTo>
                  <a:pt x="3772" y="13237"/>
                </a:lnTo>
                <a:lnTo>
                  <a:pt x="3675" y="13213"/>
                </a:lnTo>
                <a:lnTo>
                  <a:pt x="3626" y="13237"/>
                </a:lnTo>
                <a:lnTo>
                  <a:pt x="3602" y="13310"/>
                </a:lnTo>
                <a:lnTo>
                  <a:pt x="3626" y="13383"/>
                </a:lnTo>
                <a:lnTo>
                  <a:pt x="3675" y="13456"/>
                </a:lnTo>
                <a:lnTo>
                  <a:pt x="3748" y="13529"/>
                </a:lnTo>
                <a:lnTo>
                  <a:pt x="3821" y="13578"/>
                </a:lnTo>
                <a:lnTo>
                  <a:pt x="3797" y="13772"/>
                </a:lnTo>
                <a:lnTo>
                  <a:pt x="3651" y="13772"/>
                </a:lnTo>
                <a:lnTo>
                  <a:pt x="3505" y="13821"/>
                </a:lnTo>
                <a:lnTo>
                  <a:pt x="3480" y="13845"/>
                </a:lnTo>
                <a:lnTo>
                  <a:pt x="3505" y="13870"/>
                </a:lnTo>
                <a:lnTo>
                  <a:pt x="3651" y="13943"/>
                </a:lnTo>
                <a:lnTo>
                  <a:pt x="3772" y="14016"/>
                </a:lnTo>
                <a:lnTo>
                  <a:pt x="3724" y="14405"/>
                </a:lnTo>
                <a:lnTo>
                  <a:pt x="3505" y="14381"/>
                </a:lnTo>
                <a:lnTo>
                  <a:pt x="3407" y="14381"/>
                </a:lnTo>
                <a:lnTo>
                  <a:pt x="3310" y="14405"/>
                </a:lnTo>
                <a:lnTo>
                  <a:pt x="3286" y="14454"/>
                </a:lnTo>
                <a:lnTo>
                  <a:pt x="3286" y="14478"/>
                </a:lnTo>
                <a:lnTo>
                  <a:pt x="3286" y="14502"/>
                </a:lnTo>
                <a:lnTo>
                  <a:pt x="3383" y="14551"/>
                </a:lnTo>
                <a:lnTo>
                  <a:pt x="3480" y="14624"/>
                </a:lnTo>
                <a:lnTo>
                  <a:pt x="3675" y="14721"/>
                </a:lnTo>
                <a:lnTo>
                  <a:pt x="3675" y="14892"/>
                </a:lnTo>
                <a:lnTo>
                  <a:pt x="3480" y="14892"/>
                </a:lnTo>
                <a:lnTo>
                  <a:pt x="3286" y="14916"/>
                </a:lnTo>
                <a:lnTo>
                  <a:pt x="3213" y="14940"/>
                </a:lnTo>
                <a:lnTo>
                  <a:pt x="3140" y="14965"/>
                </a:lnTo>
                <a:lnTo>
                  <a:pt x="3115" y="15013"/>
                </a:lnTo>
                <a:lnTo>
                  <a:pt x="3115" y="15038"/>
                </a:lnTo>
                <a:lnTo>
                  <a:pt x="3140" y="15086"/>
                </a:lnTo>
                <a:lnTo>
                  <a:pt x="3188" y="15135"/>
                </a:lnTo>
                <a:lnTo>
                  <a:pt x="3310" y="15208"/>
                </a:lnTo>
                <a:lnTo>
                  <a:pt x="3456" y="15232"/>
                </a:lnTo>
                <a:lnTo>
                  <a:pt x="3626" y="15257"/>
                </a:lnTo>
                <a:lnTo>
                  <a:pt x="3578" y="15573"/>
                </a:lnTo>
                <a:lnTo>
                  <a:pt x="3334" y="15549"/>
                </a:lnTo>
                <a:lnTo>
                  <a:pt x="3018" y="15549"/>
                </a:lnTo>
                <a:lnTo>
                  <a:pt x="2921" y="15573"/>
                </a:lnTo>
                <a:lnTo>
                  <a:pt x="2896" y="15597"/>
                </a:lnTo>
                <a:lnTo>
                  <a:pt x="2896" y="15622"/>
                </a:lnTo>
                <a:lnTo>
                  <a:pt x="2945" y="15695"/>
                </a:lnTo>
                <a:lnTo>
                  <a:pt x="3018" y="15743"/>
                </a:lnTo>
                <a:lnTo>
                  <a:pt x="3164" y="15816"/>
                </a:lnTo>
                <a:lnTo>
                  <a:pt x="3359" y="15889"/>
                </a:lnTo>
                <a:lnTo>
                  <a:pt x="3553" y="15914"/>
                </a:lnTo>
                <a:lnTo>
                  <a:pt x="3529" y="16011"/>
                </a:lnTo>
                <a:lnTo>
                  <a:pt x="3261" y="16035"/>
                </a:lnTo>
                <a:lnTo>
                  <a:pt x="3115" y="16060"/>
                </a:lnTo>
                <a:lnTo>
                  <a:pt x="2994" y="16108"/>
                </a:lnTo>
                <a:lnTo>
                  <a:pt x="2969" y="16133"/>
                </a:lnTo>
                <a:lnTo>
                  <a:pt x="2969" y="16181"/>
                </a:lnTo>
                <a:lnTo>
                  <a:pt x="2969" y="16206"/>
                </a:lnTo>
                <a:lnTo>
                  <a:pt x="2994" y="16230"/>
                </a:lnTo>
                <a:lnTo>
                  <a:pt x="3115" y="16279"/>
                </a:lnTo>
                <a:lnTo>
                  <a:pt x="3237" y="16303"/>
                </a:lnTo>
                <a:lnTo>
                  <a:pt x="3480" y="16327"/>
                </a:lnTo>
                <a:lnTo>
                  <a:pt x="3432" y="16790"/>
                </a:lnTo>
                <a:lnTo>
                  <a:pt x="3261" y="16790"/>
                </a:lnTo>
                <a:lnTo>
                  <a:pt x="3115" y="16814"/>
                </a:lnTo>
                <a:lnTo>
                  <a:pt x="2872" y="16838"/>
                </a:lnTo>
                <a:lnTo>
                  <a:pt x="2775" y="16887"/>
                </a:lnTo>
                <a:lnTo>
                  <a:pt x="2677" y="16960"/>
                </a:lnTo>
                <a:lnTo>
                  <a:pt x="2653" y="17033"/>
                </a:lnTo>
                <a:lnTo>
                  <a:pt x="2677" y="17082"/>
                </a:lnTo>
                <a:lnTo>
                  <a:pt x="2702" y="17106"/>
                </a:lnTo>
                <a:lnTo>
                  <a:pt x="2799" y="17155"/>
                </a:lnTo>
                <a:lnTo>
                  <a:pt x="2896" y="17155"/>
                </a:lnTo>
                <a:lnTo>
                  <a:pt x="3091" y="17179"/>
                </a:lnTo>
                <a:lnTo>
                  <a:pt x="3383" y="17203"/>
                </a:lnTo>
                <a:lnTo>
                  <a:pt x="3359" y="17398"/>
                </a:lnTo>
                <a:lnTo>
                  <a:pt x="3188" y="17398"/>
                </a:lnTo>
                <a:lnTo>
                  <a:pt x="3042" y="17422"/>
                </a:lnTo>
                <a:lnTo>
                  <a:pt x="2750" y="17520"/>
                </a:lnTo>
                <a:lnTo>
                  <a:pt x="2702" y="17544"/>
                </a:lnTo>
                <a:lnTo>
                  <a:pt x="2677" y="17593"/>
                </a:lnTo>
                <a:lnTo>
                  <a:pt x="2702" y="17641"/>
                </a:lnTo>
                <a:lnTo>
                  <a:pt x="2750" y="17666"/>
                </a:lnTo>
                <a:lnTo>
                  <a:pt x="2896" y="17714"/>
                </a:lnTo>
                <a:lnTo>
                  <a:pt x="3018" y="17739"/>
                </a:lnTo>
                <a:lnTo>
                  <a:pt x="3310" y="17739"/>
                </a:lnTo>
                <a:lnTo>
                  <a:pt x="3310" y="17763"/>
                </a:lnTo>
                <a:lnTo>
                  <a:pt x="3286" y="17933"/>
                </a:lnTo>
                <a:lnTo>
                  <a:pt x="3018" y="17958"/>
                </a:lnTo>
                <a:lnTo>
                  <a:pt x="2799" y="17982"/>
                </a:lnTo>
                <a:lnTo>
                  <a:pt x="2702" y="18031"/>
                </a:lnTo>
                <a:lnTo>
                  <a:pt x="2629" y="18079"/>
                </a:lnTo>
                <a:lnTo>
                  <a:pt x="2604" y="18128"/>
                </a:lnTo>
                <a:lnTo>
                  <a:pt x="2604" y="18177"/>
                </a:lnTo>
                <a:lnTo>
                  <a:pt x="2653" y="18250"/>
                </a:lnTo>
                <a:lnTo>
                  <a:pt x="2702" y="18274"/>
                </a:lnTo>
                <a:lnTo>
                  <a:pt x="2775" y="18298"/>
                </a:lnTo>
                <a:lnTo>
                  <a:pt x="2848" y="18323"/>
                </a:lnTo>
                <a:lnTo>
                  <a:pt x="3018" y="18323"/>
                </a:lnTo>
                <a:lnTo>
                  <a:pt x="3164" y="18298"/>
                </a:lnTo>
                <a:lnTo>
                  <a:pt x="3237" y="18323"/>
                </a:lnTo>
                <a:lnTo>
                  <a:pt x="3213" y="18517"/>
                </a:lnTo>
                <a:lnTo>
                  <a:pt x="2848" y="18566"/>
                </a:lnTo>
                <a:lnTo>
                  <a:pt x="2677" y="18615"/>
                </a:lnTo>
                <a:lnTo>
                  <a:pt x="2604" y="18663"/>
                </a:lnTo>
                <a:lnTo>
                  <a:pt x="2531" y="18712"/>
                </a:lnTo>
                <a:lnTo>
                  <a:pt x="2507" y="18761"/>
                </a:lnTo>
                <a:lnTo>
                  <a:pt x="2507" y="18785"/>
                </a:lnTo>
                <a:lnTo>
                  <a:pt x="2531" y="18809"/>
                </a:lnTo>
                <a:lnTo>
                  <a:pt x="2556" y="18834"/>
                </a:lnTo>
                <a:lnTo>
                  <a:pt x="2702" y="18882"/>
                </a:lnTo>
                <a:lnTo>
                  <a:pt x="3164" y="18882"/>
                </a:lnTo>
                <a:lnTo>
                  <a:pt x="3115" y="19223"/>
                </a:lnTo>
                <a:lnTo>
                  <a:pt x="2799" y="19199"/>
                </a:lnTo>
                <a:lnTo>
                  <a:pt x="2677" y="19199"/>
                </a:lnTo>
                <a:lnTo>
                  <a:pt x="2580" y="19223"/>
                </a:lnTo>
                <a:lnTo>
                  <a:pt x="2483" y="19247"/>
                </a:lnTo>
                <a:lnTo>
                  <a:pt x="2410" y="19320"/>
                </a:lnTo>
                <a:lnTo>
                  <a:pt x="2410" y="19369"/>
                </a:lnTo>
                <a:lnTo>
                  <a:pt x="2410" y="19393"/>
                </a:lnTo>
                <a:lnTo>
                  <a:pt x="2483" y="19466"/>
                </a:lnTo>
                <a:lnTo>
                  <a:pt x="2580" y="19515"/>
                </a:lnTo>
                <a:lnTo>
                  <a:pt x="2702" y="19564"/>
                </a:lnTo>
                <a:lnTo>
                  <a:pt x="2799" y="19564"/>
                </a:lnTo>
                <a:lnTo>
                  <a:pt x="3042" y="19612"/>
                </a:lnTo>
                <a:lnTo>
                  <a:pt x="3018" y="19807"/>
                </a:lnTo>
                <a:lnTo>
                  <a:pt x="2896" y="19807"/>
                </a:lnTo>
                <a:lnTo>
                  <a:pt x="2556" y="19856"/>
                </a:lnTo>
                <a:lnTo>
                  <a:pt x="2483" y="19880"/>
                </a:lnTo>
                <a:lnTo>
                  <a:pt x="2434" y="19904"/>
                </a:lnTo>
                <a:lnTo>
                  <a:pt x="2337" y="20001"/>
                </a:lnTo>
                <a:lnTo>
                  <a:pt x="2312" y="20026"/>
                </a:lnTo>
                <a:lnTo>
                  <a:pt x="2337" y="20074"/>
                </a:lnTo>
                <a:lnTo>
                  <a:pt x="2434" y="20123"/>
                </a:lnTo>
                <a:lnTo>
                  <a:pt x="2531" y="20147"/>
                </a:lnTo>
                <a:lnTo>
                  <a:pt x="2726" y="20172"/>
                </a:lnTo>
                <a:lnTo>
                  <a:pt x="2507" y="20269"/>
                </a:lnTo>
                <a:lnTo>
                  <a:pt x="2288" y="20366"/>
                </a:lnTo>
                <a:lnTo>
                  <a:pt x="1801" y="20512"/>
                </a:lnTo>
                <a:lnTo>
                  <a:pt x="1655" y="20537"/>
                </a:lnTo>
                <a:lnTo>
                  <a:pt x="1485" y="20561"/>
                </a:lnTo>
                <a:lnTo>
                  <a:pt x="1315" y="20537"/>
                </a:lnTo>
                <a:lnTo>
                  <a:pt x="1145" y="20488"/>
                </a:lnTo>
                <a:lnTo>
                  <a:pt x="1120" y="20464"/>
                </a:lnTo>
                <a:lnTo>
                  <a:pt x="1096" y="20415"/>
                </a:lnTo>
                <a:lnTo>
                  <a:pt x="1096" y="20391"/>
                </a:lnTo>
                <a:lnTo>
                  <a:pt x="1096" y="20342"/>
                </a:lnTo>
                <a:lnTo>
                  <a:pt x="1145" y="20245"/>
                </a:lnTo>
                <a:lnTo>
                  <a:pt x="1242" y="20123"/>
                </a:lnTo>
                <a:lnTo>
                  <a:pt x="1485" y="19929"/>
                </a:lnTo>
                <a:lnTo>
                  <a:pt x="1631" y="19831"/>
                </a:lnTo>
                <a:lnTo>
                  <a:pt x="1680" y="19807"/>
                </a:lnTo>
                <a:lnTo>
                  <a:pt x="1704" y="19758"/>
                </a:lnTo>
                <a:lnTo>
                  <a:pt x="1704" y="19710"/>
                </a:lnTo>
                <a:lnTo>
                  <a:pt x="1704" y="19661"/>
                </a:lnTo>
                <a:lnTo>
                  <a:pt x="1728" y="19588"/>
                </a:lnTo>
                <a:lnTo>
                  <a:pt x="1826" y="18785"/>
                </a:lnTo>
                <a:lnTo>
                  <a:pt x="1923" y="18006"/>
                </a:lnTo>
                <a:lnTo>
                  <a:pt x="2045" y="16425"/>
                </a:lnTo>
                <a:lnTo>
                  <a:pt x="2142" y="14843"/>
                </a:lnTo>
                <a:lnTo>
                  <a:pt x="2264" y="13237"/>
                </a:lnTo>
                <a:lnTo>
                  <a:pt x="2410" y="11631"/>
                </a:lnTo>
                <a:lnTo>
                  <a:pt x="2531" y="10025"/>
                </a:lnTo>
                <a:lnTo>
                  <a:pt x="2556" y="9368"/>
                </a:lnTo>
                <a:lnTo>
                  <a:pt x="2580" y="8663"/>
                </a:lnTo>
                <a:lnTo>
                  <a:pt x="2580" y="8322"/>
                </a:lnTo>
                <a:lnTo>
                  <a:pt x="2580" y="7981"/>
                </a:lnTo>
                <a:lnTo>
                  <a:pt x="2531" y="7641"/>
                </a:lnTo>
                <a:lnTo>
                  <a:pt x="2483" y="7324"/>
                </a:lnTo>
                <a:lnTo>
                  <a:pt x="2483" y="7251"/>
                </a:lnTo>
                <a:lnTo>
                  <a:pt x="2458" y="7178"/>
                </a:lnTo>
                <a:lnTo>
                  <a:pt x="2434" y="7130"/>
                </a:lnTo>
                <a:lnTo>
                  <a:pt x="2410" y="7105"/>
                </a:lnTo>
                <a:lnTo>
                  <a:pt x="2337" y="7057"/>
                </a:lnTo>
                <a:lnTo>
                  <a:pt x="2239" y="7057"/>
                </a:lnTo>
                <a:lnTo>
                  <a:pt x="2166" y="7105"/>
                </a:lnTo>
                <a:lnTo>
                  <a:pt x="2020" y="7130"/>
                </a:lnTo>
                <a:lnTo>
                  <a:pt x="1899" y="7154"/>
                </a:lnTo>
                <a:lnTo>
                  <a:pt x="1826" y="7227"/>
                </a:lnTo>
                <a:lnTo>
                  <a:pt x="1801" y="7300"/>
                </a:lnTo>
                <a:lnTo>
                  <a:pt x="1801" y="7349"/>
                </a:lnTo>
                <a:lnTo>
                  <a:pt x="1801" y="7397"/>
                </a:lnTo>
                <a:lnTo>
                  <a:pt x="1874" y="7446"/>
                </a:lnTo>
                <a:lnTo>
                  <a:pt x="1923" y="7470"/>
                </a:lnTo>
                <a:lnTo>
                  <a:pt x="1899" y="7519"/>
                </a:lnTo>
                <a:lnTo>
                  <a:pt x="1704" y="7519"/>
                </a:lnTo>
                <a:lnTo>
                  <a:pt x="1631" y="7543"/>
                </a:lnTo>
                <a:lnTo>
                  <a:pt x="1558" y="7592"/>
                </a:lnTo>
                <a:lnTo>
                  <a:pt x="1534" y="7665"/>
                </a:lnTo>
                <a:lnTo>
                  <a:pt x="1534" y="7714"/>
                </a:lnTo>
                <a:lnTo>
                  <a:pt x="1558" y="7738"/>
                </a:lnTo>
                <a:lnTo>
                  <a:pt x="1631" y="7811"/>
                </a:lnTo>
                <a:lnTo>
                  <a:pt x="1753" y="7860"/>
                </a:lnTo>
                <a:lnTo>
                  <a:pt x="1728" y="7957"/>
                </a:lnTo>
                <a:lnTo>
                  <a:pt x="1582" y="7957"/>
                </a:lnTo>
                <a:lnTo>
                  <a:pt x="1461" y="8006"/>
                </a:lnTo>
                <a:lnTo>
                  <a:pt x="1412" y="8054"/>
                </a:lnTo>
                <a:lnTo>
                  <a:pt x="1388" y="8127"/>
                </a:lnTo>
                <a:lnTo>
                  <a:pt x="1412" y="8200"/>
                </a:lnTo>
                <a:lnTo>
                  <a:pt x="1461" y="8249"/>
                </a:lnTo>
                <a:lnTo>
                  <a:pt x="1534" y="8273"/>
                </a:lnTo>
                <a:lnTo>
                  <a:pt x="1631" y="8298"/>
                </a:lnTo>
                <a:lnTo>
                  <a:pt x="1582" y="8468"/>
                </a:lnTo>
                <a:lnTo>
                  <a:pt x="1437" y="8468"/>
                </a:lnTo>
                <a:lnTo>
                  <a:pt x="1364" y="8517"/>
                </a:lnTo>
                <a:lnTo>
                  <a:pt x="1291" y="8541"/>
                </a:lnTo>
                <a:lnTo>
                  <a:pt x="1291" y="8590"/>
                </a:lnTo>
                <a:lnTo>
                  <a:pt x="1291" y="8638"/>
                </a:lnTo>
                <a:lnTo>
                  <a:pt x="1339" y="8687"/>
                </a:lnTo>
                <a:lnTo>
                  <a:pt x="1388" y="8736"/>
                </a:lnTo>
                <a:lnTo>
                  <a:pt x="1509" y="8760"/>
                </a:lnTo>
                <a:lnTo>
                  <a:pt x="1485" y="8833"/>
                </a:lnTo>
                <a:lnTo>
                  <a:pt x="1461" y="8930"/>
                </a:lnTo>
                <a:lnTo>
                  <a:pt x="1315" y="8955"/>
                </a:lnTo>
                <a:lnTo>
                  <a:pt x="1242" y="8979"/>
                </a:lnTo>
                <a:lnTo>
                  <a:pt x="1193" y="9028"/>
                </a:lnTo>
                <a:lnTo>
                  <a:pt x="1169" y="9076"/>
                </a:lnTo>
                <a:lnTo>
                  <a:pt x="1169" y="9149"/>
                </a:lnTo>
                <a:lnTo>
                  <a:pt x="1218" y="9198"/>
                </a:lnTo>
                <a:lnTo>
                  <a:pt x="1242" y="9222"/>
                </a:lnTo>
                <a:lnTo>
                  <a:pt x="1364" y="9271"/>
                </a:lnTo>
                <a:lnTo>
                  <a:pt x="1364" y="9295"/>
                </a:lnTo>
                <a:lnTo>
                  <a:pt x="1315" y="9320"/>
                </a:lnTo>
                <a:lnTo>
                  <a:pt x="1169" y="9344"/>
                </a:lnTo>
                <a:lnTo>
                  <a:pt x="1096" y="9393"/>
                </a:lnTo>
                <a:lnTo>
                  <a:pt x="1047" y="9441"/>
                </a:lnTo>
                <a:lnTo>
                  <a:pt x="1023" y="9539"/>
                </a:lnTo>
                <a:lnTo>
                  <a:pt x="1047" y="9563"/>
                </a:lnTo>
                <a:lnTo>
                  <a:pt x="1072" y="9612"/>
                </a:lnTo>
                <a:lnTo>
                  <a:pt x="1120" y="9636"/>
                </a:lnTo>
                <a:lnTo>
                  <a:pt x="1169" y="9660"/>
                </a:lnTo>
                <a:lnTo>
                  <a:pt x="1291" y="9660"/>
                </a:lnTo>
                <a:lnTo>
                  <a:pt x="1266" y="9733"/>
                </a:lnTo>
                <a:lnTo>
                  <a:pt x="1145" y="9733"/>
                </a:lnTo>
                <a:lnTo>
                  <a:pt x="1072" y="9758"/>
                </a:lnTo>
                <a:lnTo>
                  <a:pt x="1023" y="9806"/>
                </a:lnTo>
                <a:lnTo>
                  <a:pt x="999" y="9879"/>
                </a:lnTo>
                <a:lnTo>
                  <a:pt x="1023" y="9952"/>
                </a:lnTo>
                <a:lnTo>
                  <a:pt x="1120" y="10001"/>
                </a:lnTo>
                <a:lnTo>
                  <a:pt x="1218" y="10025"/>
                </a:lnTo>
                <a:lnTo>
                  <a:pt x="1169" y="10269"/>
                </a:lnTo>
                <a:lnTo>
                  <a:pt x="1096" y="10244"/>
                </a:lnTo>
                <a:lnTo>
                  <a:pt x="1023" y="10269"/>
                </a:lnTo>
                <a:lnTo>
                  <a:pt x="974" y="10293"/>
                </a:lnTo>
                <a:lnTo>
                  <a:pt x="926" y="10342"/>
                </a:lnTo>
                <a:lnTo>
                  <a:pt x="926" y="10390"/>
                </a:lnTo>
                <a:lnTo>
                  <a:pt x="926" y="10439"/>
                </a:lnTo>
                <a:lnTo>
                  <a:pt x="950" y="10488"/>
                </a:lnTo>
                <a:lnTo>
                  <a:pt x="999" y="10536"/>
                </a:lnTo>
                <a:lnTo>
                  <a:pt x="1096" y="10609"/>
                </a:lnTo>
                <a:lnTo>
                  <a:pt x="1072" y="10634"/>
                </a:lnTo>
                <a:lnTo>
                  <a:pt x="1047" y="10682"/>
                </a:lnTo>
                <a:lnTo>
                  <a:pt x="1047" y="10755"/>
                </a:lnTo>
                <a:lnTo>
                  <a:pt x="1047" y="10804"/>
                </a:lnTo>
                <a:lnTo>
                  <a:pt x="1145" y="11096"/>
                </a:lnTo>
                <a:lnTo>
                  <a:pt x="1169" y="11291"/>
                </a:lnTo>
                <a:lnTo>
                  <a:pt x="1193" y="11461"/>
                </a:lnTo>
                <a:lnTo>
                  <a:pt x="1193" y="11631"/>
                </a:lnTo>
                <a:lnTo>
                  <a:pt x="1120" y="11777"/>
                </a:lnTo>
                <a:lnTo>
                  <a:pt x="1096" y="11826"/>
                </a:lnTo>
                <a:lnTo>
                  <a:pt x="1023" y="11875"/>
                </a:lnTo>
                <a:lnTo>
                  <a:pt x="950" y="11923"/>
                </a:lnTo>
                <a:lnTo>
                  <a:pt x="780" y="11923"/>
                </a:lnTo>
                <a:lnTo>
                  <a:pt x="707" y="11875"/>
                </a:lnTo>
                <a:lnTo>
                  <a:pt x="658" y="11826"/>
                </a:lnTo>
                <a:lnTo>
                  <a:pt x="609" y="11753"/>
                </a:lnTo>
                <a:lnTo>
                  <a:pt x="512" y="11607"/>
                </a:lnTo>
                <a:lnTo>
                  <a:pt x="463" y="11437"/>
                </a:lnTo>
                <a:lnTo>
                  <a:pt x="463" y="11315"/>
                </a:lnTo>
                <a:lnTo>
                  <a:pt x="463" y="11193"/>
                </a:lnTo>
                <a:lnTo>
                  <a:pt x="512" y="10974"/>
                </a:lnTo>
                <a:lnTo>
                  <a:pt x="585" y="10974"/>
                </a:lnTo>
                <a:lnTo>
                  <a:pt x="634" y="10950"/>
                </a:lnTo>
                <a:lnTo>
                  <a:pt x="658" y="10901"/>
                </a:lnTo>
                <a:lnTo>
                  <a:pt x="658" y="10853"/>
                </a:lnTo>
                <a:lnTo>
                  <a:pt x="609" y="10658"/>
                </a:lnTo>
                <a:lnTo>
                  <a:pt x="585" y="10463"/>
                </a:lnTo>
                <a:lnTo>
                  <a:pt x="561" y="10074"/>
                </a:lnTo>
                <a:lnTo>
                  <a:pt x="585" y="9660"/>
                </a:lnTo>
                <a:lnTo>
                  <a:pt x="634" y="9271"/>
                </a:lnTo>
                <a:lnTo>
                  <a:pt x="731" y="8882"/>
                </a:lnTo>
                <a:lnTo>
                  <a:pt x="828" y="8492"/>
                </a:lnTo>
                <a:lnTo>
                  <a:pt x="1072" y="7714"/>
                </a:lnTo>
                <a:lnTo>
                  <a:pt x="1218" y="7227"/>
                </a:lnTo>
                <a:lnTo>
                  <a:pt x="1412" y="6740"/>
                </a:lnTo>
                <a:lnTo>
                  <a:pt x="1631" y="6302"/>
                </a:lnTo>
                <a:lnTo>
                  <a:pt x="1753" y="6108"/>
                </a:lnTo>
                <a:lnTo>
                  <a:pt x="1899" y="5913"/>
                </a:lnTo>
                <a:lnTo>
                  <a:pt x="2045" y="5743"/>
                </a:lnTo>
                <a:lnTo>
                  <a:pt x="2215" y="5572"/>
                </a:lnTo>
                <a:lnTo>
                  <a:pt x="2385" y="5402"/>
                </a:lnTo>
                <a:lnTo>
                  <a:pt x="2580" y="5280"/>
                </a:lnTo>
                <a:lnTo>
                  <a:pt x="2799" y="5159"/>
                </a:lnTo>
                <a:lnTo>
                  <a:pt x="3042" y="5061"/>
                </a:lnTo>
                <a:lnTo>
                  <a:pt x="3286" y="4964"/>
                </a:lnTo>
                <a:lnTo>
                  <a:pt x="3553" y="4891"/>
                </a:lnTo>
                <a:lnTo>
                  <a:pt x="3845" y="4842"/>
                </a:lnTo>
                <a:lnTo>
                  <a:pt x="4113" y="4818"/>
                </a:lnTo>
                <a:lnTo>
                  <a:pt x="4162" y="4842"/>
                </a:lnTo>
                <a:lnTo>
                  <a:pt x="4259" y="4818"/>
                </a:lnTo>
                <a:close/>
                <a:moveTo>
                  <a:pt x="4259" y="0"/>
                </a:moveTo>
                <a:lnTo>
                  <a:pt x="4016" y="25"/>
                </a:lnTo>
                <a:lnTo>
                  <a:pt x="3797" y="98"/>
                </a:lnTo>
                <a:lnTo>
                  <a:pt x="3675" y="98"/>
                </a:lnTo>
                <a:lnTo>
                  <a:pt x="3578" y="146"/>
                </a:lnTo>
                <a:lnTo>
                  <a:pt x="3334" y="244"/>
                </a:lnTo>
                <a:lnTo>
                  <a:pt x="3140" y="390"/>
                </a:lnTo>
                <a:lnTo>
                  <a:pt x="2945" y="536"/>
                </a:lnTo>
                <a:lnTo>
                  <a:pt x="2799" y="682"/>
                </a:lnTo>
                <a:lnTo>
                  <a:pt x="2677" y="852"/>
                </a:lnTo>
                <a:lnTo>
                  <a:pt x="2556" y="1047"/>
                </a:lnTo>
                <a:lnTo>
                  <a:pt x="2458" y="1241"/>
                </a:lnTo>
                <a:lnTo>
                  <a:pt x="2385" y="1436"/>
                </a:lnTo>
                <a:lnTo>
                  <a:pt x="2337" y="1655"/>
                </a:lnTo>
                <a:lnTo>
                  <a:pt x="2288" y="1850"/>
                </a:lnTo>
                <a:lnTo>
                  <a:pt x="2264" y="2069"/>
                </a:lnTo>
                <a:lnTo>
                  <a:pt x="2264" y="2263"/>
                </a:lnTo>
                <a:lnTo>
                  <a:pt x="2288" y="2434"/>
                </a:lnTo>
                <a:lnTo>
                  <a:pt x="2312" y="2628"/>
                </a:lnTo>
                <a:lnTo>
                  <a:pt x="2361" y="2823"/>
                </a:lnTo>
                <a:lnTo>
                  <a:pt x="2434" y="2993"/>
                </a:lnTo>
                <a:lnTo>
                  <a:pt x="2507" y="3164"/>
                </a:lnTo>
                <a:lnTo>
                  <a:pt x="2604" y="3310"/>
                </a:lnTo>
                <a:lnTo>
                  <a:pt x="2702" y="3480"/>
                </a:lnTo>
                <a:lnTo>
                  <a:pt x="2823" y="3626"/>
                </a:lnTo>
                <a:lnTo>
                  <a:pt x="2945" y="3748"/>
                </a:lnTo>
                <a:lnTo>
                  <a:pt x="3067" y="3869"/>
                </a:lnTo>
                <a:lnTo>
                  <a:pt x="3213" y="3991"/>
                </a:lnTo>
                <a:lnTo>
                  <a:pt x="3383" y="4088"/>
                </a:lnTo>
                <a:lnTo>
                  <a:pt x="3553" y="4161"/>
                </a:lnTo>
                <a:lnTo>
                  <a:pt x="3724" y="4210"/>
                </a:lnTo>
                <a:lnTo>
                  <a:pt x="3894" y="4258"/>
                </a:lnTo>
                <a:lnTo>
                  <a:pt x="3894" y="4404"/>
                </a:lnTo>
                <a:lnTo>
                  <a:pt x="3553" y="4429"/>
                </a:lnTo>
                <a:lnTo>
                  <a:pt x="3261" y="4502"/>
                </a:lnTo>
                <a:lnTo>
                  <a:pt x="2969" y="4575"/>
                </a:lnTo>
                <a:lnTo>
                  <a:pt x="2702" y="4696"/>
                </a:lnTo>
                <a:lnTo>
                  <a:pt x="2458" y="4818"/>
                </a:lnTo>
                <a:lnTo>
                  <a:pt x="2239" y="4964"/>
                </a:lnTo>
                <a:lnTo>
                  <a:pt x="2020" y="5110"/>
                </a:lnTo>
                <a:lnTo>
                  <a:pt x="1826" y="5305"/>
                </a:lnTo>
                <a:lnTo>
                  <a:pt x="1655" y="5499"/>
                </a:lnTo>
                <a:lnTo>
                  <a:pt x="1485" y="5694"/>
                </a:lnTo>
                <a:lnTo>
                  <a:pt x="1339" y="5937"/>
                </a:lnTo>
                <a:lnTo>
                  <a:pt x="1193" y="6156"/>
                </a:lnTo>
                <a:lnTo>
                  <a:pt x="1072" y="6400"/>
                </a:lnTo>
                <a:lnTo>
                  <a:pt x="853" y="6935"/>
                </a:lnTo>
                <a:lnTo>
                  <a:pt x="658" y="7470"/>
                </a:lnTo>
                <a:lnTo>
                  <a:pt x="366" y="8492"/>
                </a:lnTo>
                <a:lnTo>
                  <a:pt x="244" y="9003"/>
                </a:lnTo>
                <a:lnTo>
                  <a:pt x="147" y="9514"/>
                </a:lnTo>
                <a:lnTo>
                  <a:pt x="123" y="9782"/>
                </a:lnTo>
                <a:lnTo>
                  <a:pt x="123" y="10098"/>
                </a:lnTo>
                <a:lnTo>
                  <a:pt x="147" y="10415"/>
                </a:lnTo>
                <a:lnTo>
                  <a:pt x="171" y="10561"/>
                </a:lnTo>
                <a:lnTo>
                  <a:pt x="220" y="10682"/>
                </a:lnTo>
                <a:lnTo>
                  <a:pt x="147" y="10755"/>
                </a:lnTo>
                <a:lnTo>
                  <a:pt x="74" y="10853"/>
                </a:lnTo>
                <a:lnTo>
                  <a:pt x="25" y="10974"/>
                </a:lnTo>
                <a:lnTo>
                  <a:pt x="1" y="11096"/>
                </a:lnTo>
                <a:lnTo>
                  <a:pt x="1" y="11339"/>
                </a:lnTo>
                <a:lnTo>
                  <a:pt x="25" y="11558"/>
                </a:lnTo>
                <a:lnTo>
                  <a:pt x="74" y="11704"/>
                </a:lnTo>
                <a:lnTo>
                  <a:pt x="123" y="11826"/>
                </a:lnTo>
                <a:lnTo>
                  <a:pt x="196" y="11972"/>
                </a:lnTo>
                <a:lnTo>
                  <a:pt x="269" y="12093"/>
                </a:lnTo>
                <a:lnTo>
                  <a:pt x="366" y="12191"/>
                </a:lnTo>
                <a:lnTo>
                  <a:pt x="488" y="12264"/>
                </a:lnTo>
                <a:lnTo>
                  <a:pt x="609" y="12337"/>
                </a:lnTo>
                <a:lnTo>
                  <a:pt x="755" y="12361"/>
                </a:lnTo>
                <a:lnTo>
                  <a:pt x="926" y="12385"/>
                </a:lnTo>
                <a:lnTo>
                  <a:pt x="1072" y="12361"/>
                </a:lnTo>
                <a:lnTo>
                  <a:pt x="1193" y="12312"/>
                </a:lnTo>
                <a:lnTo>
                  <a:pt x="1291" y="12264"/>
                </a:lnTo>
                <a:lnTo>
                  <a:pt x="1388" y="12166"/>
                </a:lnTo>
                <a:lnTo>
                  <a:pt x="1461" y="12069"/>
                </a:lnTo>
                <a:lnTo>
                  <a:pt x="1509" y="11947"/>
                </a:lnTo>
                <a:lnTo>
                  <a:pt x="1534" y="11802"/>
                </a:lnTo>
                <a:lnTo>
                  <a:pt x="1582" y="11510"/>
                </a:lnTo>
                <a:lnTo>
                  <a:pt x="1582" y="11218"/>
                </a:lnTo>
                <a:lnTo>
                  <a:pt x="1534" y="10950"/>
                </a:lnTo>
                <a:lnTo>
                  <a:pt x="1461" y="10707"/>
                </a:lnTo>
                <a:lnTo>
                  <a:pt x="1437" y="10658"/>
                </a:lnTo>
                <a:lnTo>
                  <a:pt x="1485" y="10536"/>
                </a:lnTo>
                <a:lnTo>
                  <a:pt x="1509" y="10488"/>
                </a:lnTo>
                <a:lnTo>
                  <a:pt x="1534" y="10269"/>
                </a:lnTo>
                <a:lnTo>
                  <a:pt x="1582" y="10025"/>
                </a:lnTo>
                <a:lnTo>
                  <a:pt x="1704" y="9539"/>
                </a:lnTo>
                <a:lnTo>
                  <a:pt x="1850" y="9028"/>
                </a:lnTo>
                <a:lnTo>
                  <a:pt x="2142" y="8103"/>
                </a:lnTo>
                <a:lnTo>
                  <a:pt x="2118" y="9344"/>
                </a:lnTo>
                <a:lnTo>
                  <a:pt x="2045" y="10585"/>
                </a:lnTo>
                <a:lnTo>
                  <a:pt x="1947" y="11826"/>
                </a:lnTo>
                <a:lnTo>
                  <a:pt x="1826" y="13067"/>
                </a:lnTo>
                <a:lnTo>
                  <a:pt x="1680" y="14648"/>
                </a:lnTo>
                <a:lnTo>
                  <a:pt x="1558" y="16254"/>
                </a:lnTo>
                <a:lnTo>
                  <a:pt x="1412" y="17860"/>
                </a:lnTo>
                <a:lnTo>
                  <a:pt x="1339" y="18663"/>
                </a:lnTo>
                <a:lnTo>
                  <a:pt x="1218" y="19442"/>
                </a:lnTo>
                <a:lnTo>
                  <a:pt x="1242" y="19564"/>
                </a:lnTo>
                <a:lnTo>
                  <a:pt x="1120" y="19612"/>
                </a:lnTo>
                <a:lnTo>
                  <a:pt x="1023" y="19661"/>
                </a:lnTo>
                <a:lnTo>
                  <a:pt x="950" y="19734"/>
                </a:lnTo>
                <a:lnTo>
                  <a:pt x="853" y="19831"/>
                </a:lnTo>
                <a:lnTo>
                  <a:pt x="731" y="20026"/>
                </a:lnTo>
                <a:lnTo>
                  <a:pt x="634" y="20245"/>
                </a:lnTo>
                <a:lnTo>
                  <a:pt x="634" y="20342"/>
                </a:lnTo>
                <a:lnTo>
                  <a:pt x="609" y="20464"/>
                </a:lnTo>
                <a:lnTo>
                  <a:pt x="634" y="20561"/>
                </a:lnTo>
                <a:lnTo>
                  <a:pt x="658" y="20683"/>
                </a:lnTo>
                <a:lnTo>
                  <a:pt x="731" y="20780"/>
                </a:lnTo>
                <a:lnTo>
                  <a:pt x="804" y="20853"/>
                </a:lnTo>
                <a:lnTo>
                  <a:pt x="901" y="20926"/>
                </a:lnTo>
                <a:lnTo>
                  <a:pt x="1023" y="20999"/>
                </a:lnTo>
                <a:lnTo>
                  <a:pt x="1145" y="21023"/>
                </a:lnTo>
                <a:lnTo>
                  <a:pt x="1266" y="21048"/>
                </a:lnTo>
                <a:lnTo>
                  <a:pt x="1558" y="21072"/>
                </a:lnTo>
                <a:lnTo>
                  <a:pt x="1874" y="21048"/>
                </a:lnTo>
                <a:lnTo>
                  <a:pt x="2191" y="20975"/>
                </a:lnTo>
                <a:lnTo>
                  <a:pt x="2483" y="20877"/>
                </a:lnTo>
                <a:lnTo>
                  <a:pt x="2775" y="20731"/>
                </a:lnTo>
                <a:lnTo>
                  <a:pt x="3042" y="20610"/>
                </a:lnTo>
                <a:lnTo>
                  <a:pt x="3261" y="20439"/>
                </a:lnTo>
                <a:lnTo>
                  <a:pt x="3334" y="20366"/>
                </a:lnTo>
                <a:lnTo>
                  <a:pt x="3359" y="20293"/>
                </a:lnTo>
                <a:lnTo>
                  <a:pt x="3383" y="20269"/>
                </a:lnTo>
                <a:lnTo>
                  <a:pt x="3456" y="20172"/>
                </a:lnTo>
                <a:lnTo>
                  <a:pt x="3480" y="20050"/>
                </a:lnTo>
                <a:lnTo>
                  <a:pt x="3529" y="19807"/>
                </a:lnTo>
                <a:lnTo>
                  <a:pt x="3699" y="18542"/>
                </a:lnTo>
                <a:lnTo>
                  <a:pt x="3870" y="16984"/>
                </a:lnTo>
                <a:lnTo>
                  <a:pt x="4040" y="15427"/>
                </a:lnTo>
                <a:lnTo>
                  <a:pt x="4064" y="15184"/>
                </a:lnTo>
                <a:lnTo>
                  <a:pt x="4089" y="15111"/>
                </a:lnTo>
                <a:lnTo>
                  <a:pt x="4089" y="15062"/>
                </a:lnTo>
                <a:lnTo>
                  <a:pt x="4186" y="14089"/>
                </a:lnTo>
                <a:lnTo>
                  <a:pt x="4186" y="14040"/>
                </a:lnTo>
                <a:lnTo>
                  <a:pt x="4186" y="13991"/>
                </a:lnTo>
                <a:lnTo>
                  <a:pt x="4186" y="13967"/>
                </a:lnTo>
                <a:lnTo>
                  <a:pt x="4210" y="13870"/>
                </a:lnTo>
                <a:lnTo>
                  <a:pt x="4308" y="14186"/>
                </a:lnTo>
                <a:lnTo>
                  <a:pt x="4454" y="14892"/>
                </a:lnTo>
                <a:lnTo>
                  <a:pt x="4575" y="15597"/>
                </a:lnTo>
                <a:lnTo>
                  <a:pt x="4673" y="16327"/>
                </a:lnTo>
                <a:lnTo>
                  <a:pt x="4721" y="17057"/>
                </a:lnTo>
                <a:lnTo>
                  <a:pt x="4843" y="18493"/>
                </a:lnTo>
                <a:lnTo>
                  <a:pt x="4916" y="19223"/>
                </a:lnTo>
                <a:lnTo>
                  <a:pt x="5013" y="19953"/>
                </a:lnTo>
                <a:lnTo>
                  <a:pt x="5038" y="20147"/>
                </a:lnTo>
                <a:lnTo>
                  <a:pt x="5111" y="20342"/>
                </a:lnTo>
                <a:lnTo>
                  <a:pt x="5208" y="20537"/>
                </a:lnTo>
                <a:lnTo>
                  <a:pt x="5354" y="20683"/>
                </a:lnTo>
                <a:lnTo>
                  <a:pt x="5500" y="20780"/>
                </a:lnTo>
                <a:lnTo>
                  <a:pt x="5670" y="20853"/>
                </a:lnTo>
                <a:lnTo>
                  <a:pt x="5865" y="20877"/>
                </a:lnTo>
                <a:lnTo>
                  <a:pt x="6084" y="20853"/>
                </a:lnTo>
                <a:lnTo>
                  <a:pt x="6303" y="20877"/>
                </a:lnTo>
                <a:lnTo>
                  <a:pt x="6522" y="20902"/>
                </a:lnTo>
                <a:lnTo>
                  <a:pt x="6741" y="20877"/>
                </a:lnTo>
                <a:lnTo>
                  <a:pt x="6936" y="20853"/>
                </a:lnTo>
                <a:lnTo>
                  <a:pt x="7155" y="20780"/>
                </a:lnTo>
                <a:lnTo>
                  <a:pt x="7325" y="20683"/>
                </a:lnTo>
                <a:lnTo>
                  <a:pt x="7495" y="20561"/>
                </a:lnTo>
                <a:lnTo>
                  <a:pt x="7666" y="20391"/>
                </a:lnTo>
                <a:lnTo>
                  <a:pt x="7714" y="20293"/>
                </a:lnTo>
                <a:lnTo>
                  <a:pt x="7739" y="20220"/>
                </a:lnTo>
                <a:lnTo>
                  <a:pt x="7739" y="20123"/>
                </a:lnTo>
                <a:lnTo>
                  <a:pt x="7739" y="20026"/>
                </a:lnTo>
                <a:lnTo>
                  <a:pt x="7739" y="19929"/>
                </a:lnTo>
                <a:lnTo>
                  <a:pt x="7690" y="19831"/>
                </a:lnTo>
                <a:lnTo>
                  <a:pt x="7666" y="19758"/>
                </a:lnTo>
                <a:lnTo>
                  <a:pt x="7593" y="19685"/>
                </a:lnTo>
                <a:lnTo>
                  <a:pt x="7495" y="19612"/>
                </a:lnTo>
                <a:lnTo>
                  <a:pt x="7374" y="19539"/>
                </a:lnTo>
                <a:lnTo>
                  <a:pt x="7130" y="19442"/>
                </a:lnTo>
                <a:lnTo>
                  <a:pt x="7130" y="19418"/>
                </a:lnTo>
                <a:lnTo>
                  <a:pt x="7057" y="19126"/>
                </a:lnTo>
                <a:lnTo>
                  <a:pt x="7009" y="18809"/>
                </a:lnTo>
                <a:lnTo>
                  <a:pt x="6984" y="18152"/>
                </a:lnTo>
                <a:lnTo>
                  <a:pt x="6936" y="16546"/>
                </a:lnTo>
                <a:lnTo>
                  <a:pt x="6863" y="15476"/>
                </a:lnTo>
                <a:lnTo>
                  <a:pt x="6765" y="14405"/>
                </a:lnTo>
                <a:lnTo>
                  <a:pt x="6668" y="13334"/>
                </a:lnTo>
                <a:lnTo>
                  <a:pt x="6595" y="12288"/>
                </a:lnTo>
                <a:lnTo>
                  <a:pt x="6571" y="10804"/>
                </a:lnTo>
                <a:lnTo>
                  <a:pt x="6546" y="9344"/>
                </a:lnTo>
                <a:lnTo>
                  <a:pt x="6546" y="8395"/>
                </a:lnTo>
                <a:lnTo>
                  <a:pt x="6644" y="8663"/>
                </a:lnTo>
                <a:lnTo>
                  <a:pt x="6765" y="8930"/>
                </a:lnTo>
                <a:lnTo>
                  <a:pt x="6814" y="9174"/>
                </a:lnTo>
                <a:lnTo>
                  <a:pt x="6887" y="9417"/>
                </a:lnTo>
                <a:lnTo>
                  <a:pt x="6936" y="9904"/>
                </a:lnTo>
                <a:lnTo>
                  <a:pt x="6984" y="10415"/>
                </a:lnTo>
                <a:lnTo>
                  <a:pt x="7057" y="10901"/>
                </a:lnTo>
                <a:lnTo>
                  <a:pt x="6960" y="11120"/>
                </a:lnTo>
                <a:lnTo>
                  <a:pt x="6911" y="11339"/>
                </a:lnTo>
                <a:lnTo>
                  <a:pt x="6887" y="11583"/>
                </a:lnTo>
                <a:lnTo>
                  <a:pt x="6936" y="11802"/>
                </a:lnTo>
                <a:lnTo>
                  <a:pt x="6960" y="11923"/>
                </a:lnTo>
                <a:lnTo>
                  <a:pt x="7009" y="12020"/>
                </a:lnTo>
                <a:lnTo>
                  <a:pt x="7057" y="12093"/>
                </a:lnTo>
                <a:lnTo>
                  <a:pt x="7130" y="12166"/>
                </a:lnTo>
                <a:lnTo>
                  <a:pt x="7228" y="12239"/>
                </a:lnTo>
                <a:lnTo>
                  <a:pt x="7325" y="12288"/>
                </a:lnTo>
                <a:lnTo>
                  <a:pt x="7447" y="12312"/>
                </a:lnTo>
                <a:lnTo>
                  <a:pt x="7714" y="12312"/>
                </a:lnTo>
                <a:lnTo>
                  <a:pt x="7860" y="12264"/>
                </a:lnTo>
                <a:lnTo>
                  <a:pt x="7982" y="12215"/>
                </a:lnTo>
                <a:lnTo>
                  <a:pt x="8104" y="12142"/>
                </a:lnTo>
                <a:lnTo>
                  <a:pt x="8201" y="12045"/>
                </a:lnTo>
                <a:lnTo>
                  <a:pt x="8298" y="11947"/>
                </a:lnTo>
                <a:lnTo>
                  <a:pt x="8371" y="11826"/>
                </a:lnTo>
                <a:lnTo>
                  <a:pt x="8444" y="11704"/>
                </a:lnTo>
                <a:lnTo>
                  <a:pt x="8517" y="11510"/>
                </a:lnTo>
                <a:lnTo>
                  <a:pt x="8542" y="11291"/>
                </a:lnTo>
                <a:lnTo>
                  <a:pt x="8517" y="11193"/>
                </a:lnTo>
                <a:lnTo>
                  <a:pt x="8493" y="11096"/>
                </a:lnTo>
                <a:lnTo>
                  <a:pt x="8469" y="10999"/>
                </a:lnTo>
                <a:lnTo>
                  <a:pt x="8396" y="10926"/>
                </a:lnTo>
                <a:lnTo>
                  <a:pt x="8469" y="10269"/>
                </a:lnTo>
                <a:lnTo>
                  <a:pt x="8493" y="9587"/>
                </a:lnTo>
                <a:lnTo>
                  <a:pt x="8469" y="8906"/>
                </a:lnTo>
                <a:lnTo>
                  <a:pt x="8396" y="8249"/>
                </a:lnTo>
                <a:lnTo>
                  <a:pt x="8323" y="7908"/>
                </a:lnTo>
                <a:lnTo>
                  <a:pt x="8250" y="7568"/>
                </a:lnTo>
                <a:lnTo>
                  <a:pt x="8177" y="7251"/>
                </a:lnTo>
                <a:lnTo>
                  <a:pt x="8079" y="6935"/>
                </a:lnTo>
                <a:lnTo>
                  <a:pt x="7958" y="6619"/>
                </a:lnTo>
                <a:lnTo>
                  <a:pt x="7812" y="6327"/>
                </a:lnTo>
                <a:lnTo>
                  <a:pt x="7666" y="6035"/>
                </a:lnTo>
                <a:lnTo>
                  <a:pt x="7495" y="5743"/>
                </a:lnTo>
                <a:lnTo>
                  <a:pt x="7349" y="5548"/>
                </a:lnTo>
                <a:lnTo>
                  <a:pt x="7203" y="5378"/>
                </a:lnTo>
                <a:lnTo>
                  <a:pt x="7057" y="5232"/>
                </a:lnTo>
                <a:lnTo>
                  <a:pt x="6887" y="5086"/>
                </a:lnTo>
                <a:lnTo>
                  <a:pt x="6717" y="4940"/>
                </a:lnTo>
                <a:lnTo>
                  <a:pt x="6522" y="4842"/>
                </a:lnTo>
                <a:lnTo>
                  <a:pt x="6327" y="4745"/>
                </a:lnTo>
                <a:lnTo>
                  <a:pt x="6133" y="4648"/>
                </a:lnTo>
                <a:lnTo>
                  <a:pt x="5719" y="4502"/>
                </a:lnTo>
                <a:lnTo>
                  <a:pt x="5305" y="4429"/>
                </a:lnTo>
                <a:lnTo>
                  <a:pt x="4867" y="4380"/>
                </a:lnTo>
                <a:lnTo>
                  <a:pt x="4405" y="4356"/>
                </a:lnTo>
                <a:lnTo>
                  <a:pt x="4405" y="4307"/>
                </a:lnTo>
                <a:lnTo>
                  <a:pt x="4405" y="4283"/>
                </a:lnTo>
                <a:lnTo>
                  <a:pt x="4600" y="4258"/>
                </a:lnTo>
                <a:lnTo>
                  <a:pt x="4794" y="4185"/>
                </a:lnTo>
                <a:lnTo>
                  <a:pt x="4965" y="4112"/>
                </a:lnTo>
                <a:lnTo>
                  <a:pt x="5159" y="4015"/>
                </a:lnTo>
                <a:lnTo>
                  <a:pt x="5305" y="3893"/>
                </a:lnTo>
                <a:lnTo>
                  <a:pt x="5451" y="3772"/>
                </a:lnTo>
                <a:lnTo>
                  <a:pt x="5597" y="3626"/>
                </a:lnTo>
                <a:lnTo>
                  <a:pt x="5719" y="3456"/>
                </a:lnTo>
                <a:lnTo>
                  <a:pt x="5841" y="3310"/>
                </a:lnTo>
                <a:lnTo>
                  <a:pt x="5938" y="3115"/>
                </a:lnTo>
                <a:lnTo>
                  <a:pt x="6035" y="2945"/>
                </a:lnTo>
                <a:lnTo>
                  <a:pt x="6108" y="2750"/>
                </a:lnTo>
                <a:lnTo>
                  <a:pt x="6181" y="2555"/>
                </a:lnTo>
                <a:lnTo>
                  <a:pt x="6230" y="2361"/>
                </a:lnTo>
                <a:lnTo>
                  <a:pt x="6254" y="2166"/>
                </a:lnTo>
                <a:lnTo>
                  <a:pt x="6279" y="1971"/>
                </a:lnTo>
                <a:lnTo>
                  <a:pt x="6254" y="1752"/>
                </a:lnTo>
                <a:lnTo>
                  <a:pt x="6230" y="1533"/>
                </a:lnTo>
                <a:lnTo>
                  <a:pt x="6157" y="1314"/>
                </a:lnTo>
                <a:lnTo>
                  <a:pt x="6060" y="1095"/>
                </a:lnTo>
                <a:lnTo>
                  <a:pt x="5962" y="925"/>
                </a:lnTo>
                <a:lnTo>
                  <a:pt x="5816" y="730"/>
                </a:lnTo>
                <a:lnTo>
                  <a:pt x="5670" y="584"/>
                </a:lnTo>
                <a:lnTo>
                  <a:pt x="5500" y="438"/>
                </a:lnTo>
                <a:lnTo>
                  <a:pt x="5305" y="292"/>
                </a:lnTo>
                <a:lnTo>
                  <a:pt x="5111" y="195"/>
                </a:lnTo>
                <a:lnTo>
                  <a:pt x="4892" y="98"/>
                </a:lnTo>
                <a:lnTo>
                  <a:pt x="4697" y="49"/>
                </a:lnTo>
                <a:lnTo>
                  <a:pt x="4478" y="25"/>
                </a:lnTo>
                <a:lnTo>
                  <a:pt x="4259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>
            <p:ph type="ctrTitle"/>
          </p:nvPr>
        </p:nvSpPr>
        <p:spPr>
          <a:xfrm>
            <a:off x="855300" y="344225"/>
            <a:ext cx="74334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Safe Houses?</a:t>
            </a:r>
            <a:endParaRPr/>
          </a:p>
        </p:txBody>
      </p:sp>
      <p:sp>
        <p:nvSpPr>
          <p:cNvPr id="88" name="Google Shape;88;p16"/>
          <p:cNvSpPr txBox="1"/>
          <p:nvPr>
            <p:ph idx="1" type="subTitle"/>
          </p:nvPr>
        </p:nvSpPr>
        <p:spPr>
          <a:xfrm>
            <a:off x="855300" y="2179354"/>
            <a:ext cx="74334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"/>
              <a:t>For some people, learning spaces have ALWAYS felt same, but for others it is quite the opposite </a:t>
            </a:r>
            <a:endParaRPr/>
          </a:p>
        </p:txBody>
      </p:sp>
      <p:sp>
        <p:nvSpPr>
          <p:cNvPr id="89" name="Google Shape;89;p16"/>
          <p:cNvSpPr/>
          <p:nvPr/>
        </p:nvSpPr>
        <p:spPr>
          <a:xfrm>
            <a:off x="6765587" y="2964140"/>
            <a:ext cx="2071749" cy="1737635"/>
          </a:xfrm>
          <a:custGeom>
            <a:rect b="b" l="l" r="r" t="t"/>
            <a:pathLst>
              <a:path extrusionOk="0" h="16571" w="18956">
                <a:moveTo>
                  <a:pt x="9222" y="2604"/>
                </a:moveTo>
                <a:lnTo>
                  <a:pt x="9149" y="2628"/>
                </a:lnTo>
                <a:lnTo>
                  <a:pt x="9028" y="2701"/>
                </a:lnTo>
                <a:lnTo>
                  <a:pt x="8809" y="2896"/>
                </a:lnTo>
                <a:lnTo>
                  <a:pt x="8517" y="3139"/>
                </a:lnTo>
                <a:lnTo>
                  <a:pt x="8249" y="3358"/>
                </a:lnTo>
                <a:lnTo>
                  <a:pt x="7957" y="3577"/>
                </a:lnTo>
                <a:lnTo>
                  <a:pt x="7665" y="3821"/>
                </a:lnTo>
                <a:lnTo>
                  <a:pt x="6619" y="4818"/>
                </a:lnTo>
                <a:lnTo>
                  <a:pt x="5573" y="5816"/>
                </a:lnTo>
                <a:lnTo>
                  <a:pt x="5256" y="6181"/>
                </a:lnTo>
                <a:lnTo>
                  <a:pt x="4964" y="6546"/>
                </a:lnTo>
                <a:lnTo>
                  <a:pt x="4380" y="7325"/>
                </a:lnTo>
                <a:lnTo>
                  <a:pt x="4210" y="7495"/>
                </a:lnTo>
                <a:lnTo>
                  <a:pt x="3942" y="7763"/>
                </a:lnTo>
                <a:lnTo>
                  <a:pt x="3821" y="7909"/>
                </a:lnTo>
                <a:lnTo>
                  <a:pt x="3723" y="8055"/>
                </a:lnTo>
                <a:lnTo>
                  <a:pt x="3675" y="8176"/>
                </a:lnTo>
                <a:lnTo>
                  <a:pt x="3675" y="8225"/>
                </a:lnTo>
                <a:lnTo>
                  <a:pt x="3699" y="8274"/>
                </a:lnTo>
                <a:lnTo>
                  <a:pt x="3796" y="8347"/>
                </a:lnTo>
                <a:lnTo>
                  <a:pt x="3918" y="8347"/>
                </a:lnTo>
                <a:lnTo>
                  <a:pt x="4040" y="8322"/>
                </a:lnTo>
                <a:lnTo>
                  <a:pt x="4186" y="8249"/>
                </a:lnTo>
                <a:lnTo>
                  <a:pt x="4332" y="8128"/>
                </a:lnTo>
                <a:lnTo>
                  <a:pt x="4478" y="8006"/>
                </a:lnTo>
                <a:lnTo>
                  <a:pt x="4794" y="7665"/>
                </a:lnTo>
                <a:lnTo>
                  <a:pt x="5086" y="7300"/>
                </a:lnTo>
                <a:lnTo>
                  <a:pt x="5354" y="6935"/>
                </a:lnTo>
                <a:lnTo>
                  <a:pt x="5694" y="6473"/>
                </a:lnTo>
                <a:lnTo>
                  <a:pt x="6108" y="6035"/>
                </a:lnTo>
                <a:lnTo>
                  <a:pt x="6521" y="5621"/>
                </a:lnTo>
                <a:lnTo>
                  <a:pt x="7422" y="4818"/>
                </a:lnTo>
                <a:lnTo>
                  <a:pt x="7860" y="4380"/>
                </a:lnTo>
                <a:lnTo>
                  <a:pt x="8322" y="3967"/>
                </a:lnTo>
                <a:lnTo>
                  <a:pt x="8663" y="3699"/>
                </a:lnTo>
                <a:lnTo>
                  <a:pt x="9003" y="3456"/>
                </a:lnTo>
                <a:lnTo>
                  <a:pt x="9174" y="3285"/>
                </a:lnTo>
                <a:lnTo>
                  <a:pt x="9295" y="3139"/>
                </a:lnTo>
                <a:lnTo>
                  <a:pt x="9320" y="3139"/>
                </a:lnTo>
                <a:lnTo>
                  <a:pt x="9466" y="3285"/>
                </a:lnTo>
                <a:lnTo>
                  <a:pt x="10366" y="4113"/>
                </a:lnTo>
                <a:lnTo>
                  <a:pt x="11169" y="4916"/>
                </a:lnTo>
                <a:lnTo>
                  <a:pt x="11558" y="5329"/>
                </a:lnTo>
                <a:lnTo>
                  <a:pt x="11923" y="5767"/>
                </a:lnTo>
                <a:lnTo>
                  <a:pt x="12264" y="6181"/>
                </a:lnTo>
                <a:lnTo>
                  <a:pt x="12605" y="6643"/>
                </a:lnTo>
                <a:lnTo>
                  <a:pt x="12945" y="7057"/>
                </a:lnTo>
                <a:lnTo>
                  <a:pt x="13116" y="7276"/>
                </a:lnTo>
                <a:lnTo>
                  <a:pt x="13310" y="7471"/>
                </a:lnTo>
                <a:lnTo>
                  <a:pt x="13675" y="7787"/>
                </a:lnTo>
                <a:lnTo>
                  <a:pt x="14040" y="8079"/>
                </a:lnTo>
                <a:lnTo>
                  <a:pt x="14308" y="8322"/>
                </a:lnTo>
                <a:lnTo>
                  <a:pt x="14429" y="8420"/>
                </a:lnTo>
                <a:lnTo>
                  <a:pt x="14502" y="8444"/>
                </a:lnTo>
                <a:lnTo>
                  <a:pt x="14600" y="8493"/>
                </a:lnTo>
                <a:lnTo>
                  <a:pt x="14697" y="8493"/>
                </a:lnTo>
                <a:lnTo>
                  <a:pt x="14770" y="8444"/>
                </a:lnTo>
                <a:lnTo>
                  <a:pt x="14843" y="8371"/>
                </a:lnTo>
                <a:lnTo>
                  <a:pt x="14867" y="8274"/>
                </a:lnTo>
                <a:lnTo>
                  <a:pt x="14867" y="8201"/>
                </a:lnTo>
                <a:lnTo>
                  <a:pt x="14843" y="8103"/>
                </a:lnTo>
                <a:lnTo>
                  <a:pt x="14746" y="7957"/>
                </a:lnTo>
                <a:lnTo>
                  <a:pt x="14648" y="7811"/>
                </a:lnTo>
                <a:lnTo>
                  <a:pt x="14502" y="7690"/>
                </a:lnTo>
                <a:lnTo>
                  <a:pt x="14186" y="7446"/>
                </a:lnTo>
                <a:lnTo>
                  <a:pt x="13894" y="7252"/>
                </a:lnTo>
                <a:lnTo>
                  <a:pt x="13675" y="7057"/>
                </a:lnTo>
                <a:lnTo>
                  <a:pt x="13481" y="6862"/>
                </a:lnTo>
                <a:lnTo>
                  <a:pt x="13116" y="6424"/>
                </a:lnTo>
                <a:lnTo>
                  <a:pt x="12434" y="5500"/>
                </a:lnTo>
                <a:lnTo>
                  <a:pt x="12045" y="5037"/>
                </a:lnTo>
                <a:lnTo>
                  <a:pt x="11607" y="4599"/>
                </a:lnTo>
                <a:lnTo>
                  <a:pt x="11169" y="4161"/>
                </a:lnTo>
                <a:lnTo>
                  <a:pt x="10731" y="3723"/>
                </a:lnTo>
                <a:lnTo>
                  <a:pt x="10293" y="3334"/>
                </a:lnTo>
                <a:lnTo>
                  <a:pt x="9806" y="2920"/>
                </a:lnTo>
                <a:lnTo>
                  <a:pt x="9660" y="2799"/>
                </a:lnTo>
                <a:lnTo>
                  <a:pt x="9514" y="2726"/>
                </a:lnTo>
                <a:lnTo>
                  <a:pt x="9417" y="2628"/>
                </a:lnTo>
                <a:lnTo>
                  <a:pt x="9368" y="2604"/>
                </a:lnTo>
                <a:close/>
                <a:moveTo>
                  <a:pt x="9271" y="8979"/>
                </a:moveTo>
                <a:lnTo>
                  <a:pt x="9247" y="9125"/>
                </a:lnTo>
                <a:lnTo>
                  <a:pt x="9271" y="9271"/>
                </a:lnTo>
                <a:lnTo>
                  <a:pt x="9295" y="9563"/>
                </a:lnTo>
                <a:lnTo>
                  <a:pt x="8517" y="9563"/>
                </a:lnTo>
                <a:lnTo>
                  <a:pt x="8298" y="9587"/>
                </a:lnTo>
                <a:lnTo>
                  <a:pt x="8176" y="9612"/>
                </a:lnTo>
                <a:lnTo>
                  <a:pt x="8054" y="9636"/>
                </a:lnTo>
                <a:lnTo>
                  <a:pt x="8054" y="9466"/>
                </a:lnTo>
                <a:lnTo>
                  <a:pt x="8054" y="9320"/>
                </a:lnTo>
                <a:lnTo>
                  <a:pt x="8006" y="9174"/>
                </a:lnTo>
                <a:lnTo>
                  <a:pt x="7957" y="9028"/>
                </a:lnTo>
                <a:lnTo>
                  <a:pt x="8614" y="9028"/>
                </a:lnTo>
                <a:lnTo>
                  <a:pt x="9271" y="8979"/>
                </a:lnTo>
                <a:close/>
                <a:moveTo>
                  <a:pt x="10317" y="8979"/>
                </a:moveTo>
                <a:lnTo>
                  <a:pt x="10682" y="9028"/>
                </a:lnTo>
                <a:lnTo>
                  <a:pt x="11047" y="9052"/>
                </a:lnTo>
                <a:lnTo>
                  <a:pt x="11047" y="9344"/>
                </a:lnTo>
                <a:lnTo>
                  <a:pt x="11047" y="9636"/>
                </a:lnTo>
                <a:lnTo>
                  <a:pt x="10731" y="9612"/>
                </a:lnTo>
                <a:lnTo>
                  <a:pt x="9685" y="9587"/>
                </a:lnTo>
                <a:lnTo>
                  <a:pt x="9636" y="9271"/>
                </a:lnTo>
                <a:lnTo>
                  <a:pt x="9612" y="9125"/>
                </a:lnTo>
                <a:lnTo>
                  <a:pt x="9563" y="8979"/>
                </a:lnTo>
                <a:close/>
                <a:moveTo>
                  <a:pt x="8054" y="10001"/>
                </a:moveTo>
                <a:lnTo>
                  <a:pt x="8176" y="10025"/>
                </a:lnTo>
                <a:lnTo>
                  <a:pt x="8930" y="10025"/>
                </a:lnTo>
                <a:lnTo>
                  <a:pt x="9320" y="10050"/>
                </a:lnTo>
                <a:lnTo>
                  <a:pt x="9295" y="10707"/>
                </a:lnTo>
                <a:lnTo>
                  <a:pt x="8638" y="10634"/>
                </a:lnTo>
                <a:lnTo>
                  <a:pt x="8298" y="10634"/>
                </a:lnTo>
                <a:lnTo>
                  <a:pt x="8006" y="10658"/>
                </a:lnTo>
                <a:lnTo>
                  <a:pt x="8030" y="10342"/>
                </a:lnTo>
                <a:lnTo>
                  <a:pt x="8054" y="10001"/>
                </a:lnTo>
                <a:close/>
                <a:moveTo>
                  <a:pt x="9709" y="10074"/>
                </a:moveTo>
                <a:lnTo>
                  <a:pt x="10366" y="10147"/>
                </a:lnTo>
                <a:lnTo>
                  <a:pt x="10901" y="10147"/>
                </a:lnTo>
                <a:lnTo>
                  <a:pt x="11047" y="10123"/>
                </a:lnTo>
                <a:lnTo>
                  <a:pt x="11047" y="10123"/>
                </a:lnTo>
                <a:lnTo>
                  <a:pt x="11023" y="10390"/>
                </a:lnTo>
                <a:lnTo>
                  <a:pt x="10974" y="10634"/>
                </a:lnTo>
                <a:lnTo>
                  <a:pt x="10755" y="10707"/>
                </a:lnTo>
                <a:lnTo>
                  <a:pt x="10536" y="10731"/>
                </a:lnTo>
                <a:lnTo>
                  <a:pt x="10123" y="10755"/>
                </a:lnTo>
                <a:lnTo>
                  <a:pt x="9685" y="10755"/>
                </a:lnTo>
                <a:lnTo>
                  <a:pt x="9685" y="10707"/>
                </a:lnTo>
                <a:lnTo>
                  <a:pt x="9709" y="10390"/>
                </a:lnTo>
                <a:lnTo>
                  <a:pt x="9709" y="10074"/>
                </a:lnTo>
                <a:close/>
                <a:moveTo>
                  <a:pt x="8955" y="8468"/>
                </a:moveTo>
                <a:lnTo>
                  <a:pt x="8541" y="8493"/>
                </a:lnTo>
                <a:lnTo>
                  <a:pt x="8346" y="8517"/>
                </a:lnTo>
                <a:lnTo>
                  <a:pt x="8152" y="8566"/>
                </a:lnTo>
                <a:lnTo>
                  <a:pt x="7957" y="8614"/>
                </a:lnTo>
                <a:lnTo>
                  <a:pt x="7762" y="8687"/>
                </a:lnTo>
                <a:lnTo>
                  <a:pt x="7738" y="8736"/>
                </a:lnTo>
                <a:lnTo>
                  <a:pt x="7714" y="8760"/>
                </a:lnTo>
                <a:lnTo>
                  <a:pt x="7689" y="8833"/>
                </a:lnTo>
                <a:lnTo>
                  <a:pt x="7641" y="8882"/>
                </a:lnTo>
                <a:lnTo>
                  <a:pt x="7592" y="8906"/>
                </a:lnTo>
                <a:lnTo>
                  <a:pt x="7568" y="8979"/>
                </a:lnTo>
                <a:lnTo>
                  <a:pt x="7568" y="9028"/>
                </a:lnTo>
                <a:lnTo>
                  <a:pt x="7616" y="9247"/>
                </a:lnTo>
                <a:lnTo>
                  <a:pt x="7616" y="9490"/>
                </a:lnTo>
                <a:lnTo>
                  <a:pt x="7592" y="9709"/>
                </a:lnTo>
                <a:lnTo>
                  <a:pt x="7568" y="9952"/>
                </a:lnTo>
                <a:lnTo>
                  <a:pt x="7495" y="10415"/>
                </a:lnTo>
                <a:lnTo>
                  <a:pt x="7495" y="10634"/>
                </a:lnTo>
                <a:lnTo>
                  <a:pt x="7519" y="10877"/>
                </a:lnTo>
                <a:lnTo>
                  <a:pt x="7519" y="10926"/>
                </a:lnTo>
                <a:lnTo>
                  <a:pt x="7568" y="10974"/>
                </a:lnTo>
                <a:lnTo>
                  <a:pt x="7641" y="11023"/>
                </a:lnTo>
                <a:lnTo>
                  <a:pt x="7762" y="11047"/>
                </a:lnTo>
                <a:lnTo>
                  <a:pt x="7860" y="10999"/>
                </a:lnTo>
                <a:lnTo>
                  <a:pt x="8079" y="11072"/>
                </a:lnTo>
                <a:lnTo>
                  <a:pt x="8298" y="11120"/>
                </a:lnTo>
                <a:lnTo>
                  <a:pt x="8784" y="11169"/>
                </a:lnTo>
                <a:lnTo>
                  <a:pt x="9733" y="11218"/>
                </a:lnTo>
                <a:lnTo>
                  <a:pt x="10123" y="11242"/>
                </a:lnTo>
                <a:lnTo>
                  <a:pt x="10561" y="11218"/>
                </a:lnTo>
                <a:lnTo>
                  <a:pt x="10780" y="11193"/>
                </a:lnTo>
                <a:lnTo>
                  <a:pt x="10999" y="11145"/>
                </a:lnTo>
                <a:lnTo>
                  <a:pt x="11169" y="11072"/>
                </a:lnTo>
                <a:lnTo>
                  <a:pt x="11339" y="10950"/>
                </a:lnTo>
                <a:lnTo>
                  <a:pt x="11388" y="10877"/>
                </a:lnTo>
                <a:lnTo>
                  <a:pt x="11388" y="10828"/>
                </a:lnTo>
                <a:lnTo>
                  <a:pt x="11412" y="10804"/>
                </a:lnTo>
                <a:lnTo>
                  <a:pt x="11461" y="10561"/>
                </a:lnTo>
                <a:lnTo>
                  <a:pt x="11510" y="10293"/>
                </a:lnTo>
                <a:lnTo>
                  <a:pt x="11510" y="10025"/>
                </a:lnTo>
                <a:lnTo>
                  <a:pt x="11510" y="9782"/>
                </a:lnTo>
                <a:lnTo>
                  <a:pt x="11510" y="9223"/>
                </a:lnTo>
                <a:lnTo>
                  <a:pt x="11485" y="8931"/>
                </a:lnTo>
                <a:lnTo>
                  <a:pt x="11437" y="8663"/>
                </a:lnTo>
                <a:lnTo>
                  <a:pt x="11412" y="8614"/>
                </a:lnTo>
                <a:lnTo>
                  <a:pt x="11364" y="8590"/>
                </a:lnTo>
                <a:lnTo>
                  <a:pt x="11315" y="8566"/>
                </a:lnTo>
                <a:lnTo>
                  <a:pt x="11218" y="8566"/>
                </a:lnTo>
                <a:lnTo>
                  <a:pt x="10755" y="8493"/>
                </a:lnTo>
                <a:lnTo>
                  <a:pt x="10293" y="8468"/>
                </a:lnTo>
                <a:close/>
                <a:moveTo>
                  <a:pt x="10244" y="12556"/>
                </a:moveTo>
                <a:lnTo>
                  <a:pt x="10390" y="12678"/>
                </a:lnTo>
                <a:lnTo>
                  <a:pt x="10536" y="12799"/>
                </a:lnTo>
                <a:lnTo>
                  <a:pt x="10634" y="12970"/>
                </a:lnTo>
                <a:lnTo>
                  <a:pt x="10415" y="13018"/>
                </a:lnTo>
                <a:lnTo>
                  <a:pt x="10342" y="12775"/>
                </a:lnTo>
                <a:lnTo>
                  <a:pt x="10244" y="12556"/>
                </a:lnTo>
                <a:close/>
                <a:moveTo>
                  <a:pt x="10828" y="13359"/>
                </a:moveTo>
                <a:lnTo>
                  <a:pt x="10901" y="13578"/>
                </a:lnTo>
                <a:lnTo>
                  <a:pt x="10707" y="13675"/>
                </a:lnTo>
                <a:lnTo>
                  <a:pt x="10536" y="13797"/>
                </a:lnTo>
                <a:lnTo>
                  <a:pt x="10536" y="13773"/>
                </a:lnTo>
                <a:lnTo>
                  <a:pt x="10488" y="13383"/>
                </a:lnTo>
                <a:lnTo>
                  <a:pt x="10512" y="13359"/>
                </a:lnTo>
                <a:close/>
                <a:moveTo>
                  <a:pt x="10974" y="13919"/>
                </a:moveTo>
                <a:lnTo>
                  <a:pt x="11023" y="14332"/>
                </a:lnTo>
                <a:lnTo>
                  <a:pt x="10853" y="14381"/>
                </a:lnTo>
                <a:lnTo>
                  <a:pt x="10707" y="14430"/>
                </a:lnTo>
                <a:lnTo>
                  <a:pt x="10536" y="14478"/>
                </a:lnTo>
                <a:lnTo>
                  <a:pt x="10536" y="14113"/>
                </a:lnTo>
                <a:lnTo>
                  <a:pt x="10658" y="14065"/>
                </a:lnTo>
                <a:lnTo>
                  <a:pt x="10780" y="13992"/>
                </a:lnTo>
                <a:lnTo>
                  <a:pt x="10974" y="13919"/>
                </a:lnTo>
                <a:close/>
                <a:moveTo>
                  <a:pt x="11047" y="14722"/>
                </a:moveTo>
                <a:lnTo>
                  <a:pt x="11047" y="14941"/>
                </a:lnTo>
                <a:lnTo>
                  <a:pt x="10755" y="15038"/>
                </a:lnTo>
                <a:lnTo>
                  <a:pt x="10609" y="15087"/>
                </a:lnTo>
                <a:lnTo>
                  <a:pt x="10463" y="15160"/>
                </a:lnTo>
                <a:lnTo>
                  <a:pt x="10512" y="14819"/>
                </a:lnTo>
                <a:lnTo>
                  <a:pt x="10804" y="14746"/>
                </a:lnTo>
                <a:lnTo>
                  <a:pt x="11047" y="14722"/>
                </a:lnTo>
                <a:close/>
                <a:moveTo>
                  <a:pt x="11047" y="15306"/>
                </a:moveTo>
                <a:lnTo>
                  <a:pt x="11023" y="15573"/>
                </a:lnTo>
                <a:lnTo>
                  <a:pt x="11023" y="15671"/>
                </a:lnTo>
                <a:lnTo>
                  <a:pt x="10999" y="15671"/>
                </a:lnTo>
                <a:lnTo>
                  <a:pt x="10804" y="15719"/>
                </a:lnTo>
                <a:lnTo>
                  <a:pt x="10585" y="15792"/>
                </a:lnTo>
                <a:lnTo>
                  <a:pt x="10488" y="15841"/>
                </a:lnTo>
                <a:lnTo>
                  <a:pt x="10390" y="15890"/>
                </a:lnTo>
                <a:lnTo>
                  <a:pt x="10390" y="15890"/>
                </a:lnTo>
                <a:lnTo>
                  <a:pt x="10439" y="15427"/>
                </a:lnTo>
                <a:lnTo>
                  <a:pt x="10585" y="15427"/>
                </a:lnTo>
                <a:lnTo>
                  <a:pt x="10731" y="15403"/>
                </a:lnTo>
                <a:lnTo>
                  <a:pt x="11047" y="15306"/>
                </a:lnTo>
                <a:close/>
                <a:moveTo>
                  <a:pt x="9441" y="536"/>
                </a:moveTo>
                <a:lnTo>
                  <a:pt x="9612" y="804"/>
                </a:lnTo>
                <a:lnTo>
                  <a:pt x="9831" y="1023"/>
                </a:lnTo>
                <a:lnTo>
                  <a:pt x="10050" y="1242"/>
                </a:lnTo>
                <a:lnTo>
                  <a:pt x="10293" y="1460"/>
                </a:lnTo>
                <a:lnTo>
                  <a:pt x="10780" y="1825"/>
                </a:lnTo>
                <a:lnTo>
                  <a:pt x="11266" y="2215"/>
                </a:lnTo>
                <a:lnTo>
                  <a:pt x="11899" y="2750"/>
                </a:lnTo>
                <a:lnTo>
                  <a:pt x="12507" y="3334"/>
                </a:lnTo>
                <a:lnTo>
                  <a:pt x="13091" y="3942"/>
                </a:lnTo>
                <a:lnTo>
                  <a:pt x="13651" y="4575"/>
                </a:lnTo>
                <a:lnTo>
                  <a:pt x="14746" y="5792"/>
                </a:lnTo>
                <a:lnTo>
                  <a:pt x="15305" y="6376"/>
                </a:lnTo>
                <a:lnTo>
                  <a:pt x="15622" y="6668"/>
                </a:lnTo>
                <a:lnTo>
                  <a:pt x="15914" y="6935"/>
                </a:lnTo>
                <a:lnTo>
                  <a:pt x="16206" y="7179"/>
                </a:lnTo>
                <a:lnTo>
                  <a:pt x="16522" y="7398"/>
                </a:lnTo>
                <a:lnTo>
                  <a:pt x="17155" y="7884"/>
                </a:lnTo>
                <a:lnTo>
                  <a:pt x="17471" y="8128"/>
                </a:lnTo>
                <a:lnTo>
                  <a:pt x="17763" y="8371"/>
                </a:lnTo>
                <a:lnTo>
                  <a:pt x="18031" y="8639"/>
                </a:lnTo>
                <a:lnTo>
                  <a:pt x="18274" y="8931"/>
                </a:lnTo>
                <a:lnTo>
                  <a:pt x="17885" y="8955"/>
                </a:lnTo>
                <a:lnTo>
                  <a:pt x="16741" y="8955"/>
                </a:lnTo>
                <a:lnTo>
                  <a:pt x="16425" y="8931"/>
                </a:lnTo>
                <a:lnTo>
                  <a:pt x="16060" y="8931"/>
                </a:lnTo>
                <a:lnTo>
                  <a:pt x="15889" y="8955"/>
                </a:lnTo>
                <a:lnTo>
                  <a:pt x="15719" y="8979"/>
                </a:lnTo>
                <a:lnTo>
                  <a:pt x="15597" y="9052"/>
                </a:lnTo>
                <a:lnTo>
                  <a:pt x="15524" y="9125"/>
                </a:lnTo>
                <a:lnTo>
                  <a:pt x="15500" y="9174"/>
                </a:lnTo>
                <a:lnTo>
                  <a:pt x="15500" y="9223"/>
                </a:lnTo>
                <a:lnTo>
                  <a:pt x="15573" y="9296"/>
                </a:lnTo>
                <a:lnTo>
                  <a:pt x="15549" y="9369"/>
                </a:lnTo>
                <a:lnTo>
                  <a:pt x="15549" y="10317"/>
                </a:lnTo>
                <a:lnTo>
                  <a:pt x="15549" y="11266"/>
                </a:lnTo>
                <a:lnTo>
                  <a:pt x="15524" y="12215"/>
                </a:lnTo>
                <a:lnTo>
                  <a:pt x="15476" y="13164"/>
                </a:lnTo>
                <a:lnTo>
                  <a:pt x="15451" y="14065"/>
                </a:lnTo>
                <a:lnTo>
                  <a:pt x="15427" y="14989"/>
                </a:lnTo>
                <a:lnTo>
                  <a:pt x="15427" y="15427"/>
                </a:lnTo>
                <a:lnTo>
                  <a:pt x="15451" y="15646"/>
                </a:lnTo>
                <a:lnTo>
                  <a:pt x="15500" y="15890"/>
                </a:lnTo>
                <a:lnTo>
                  <a:pt x="15208" y="15938"/>
                </a:lnTo>
                <a:lnTo>
                  <a:pt x="14965" y="15987"/>
                </a:lnTo>
                <a:lnTo>
                  <a:pt x="14210" y="16060"/>
                </a:lnTo>
                <a:lnTo>
                  <a:pt x="12069" y="16060"/>
                </a:lnTo>
                <a:lnTo>
                  <a:pt x="11826" y="16036"/>
                </a:lnTo>
                <a:lnTo>
                  <a:pt x="11680" y="16011"/>
                </a:lnTo>
                <a:lnTo>
                  <a:pt x="11510" y="16011"/>
                </a:lnTo>
                <a:lnTo>
                  <a:pt x="11534" y="15744"/>
                </a:lnTo>
                <a:lnTo>
                  <a:pt x="11558" y="15500"/>
                </a:lnTo>
                <a:lnTo>
                  <a:pt x="11558" y="15135"/>
                </a:lnTo>
                <a:lnTo>
                  <a:pt x="11558" y="14795"/>
                </a:lnTo>
                <a:lnTo>
                  <a:pt x="11534" y="14454"/>
                </a:lnTo>
                <a:lnTo>
                  <a:pt x="11510" y="14113"/>
                </a:lnTo>
                <a:lnTo>
                  <a:pt x="11461" y="13821"/>
                </a:lnTo>
                <a:lnTo>
                  <a:pt x="11388" y="13505"/>
                </a:lnTo>
                <a:lnTo>
                  <a:pt x="11291" y="13213"/>
                </a:lnTo>
                <a:lnTo>
                  <a:pt x="11169" y="12921"/>
                </a:lnTo>
                <a:lnTo>
                  <a:pt x="11023" y="12629"/>
                </a:lnTo>
                <a:lnTo>
                  <a:pt x="10828" y="12410"/>
                </a:lnTo>
                <a:lnTo>
                  <a:pt x="10731" y="12288"/>
                </a:lnTo>
                <a:lnTo>
                  <a:pt x="10609" y="12191"/>
                </a:lnTo>
                <a:lnTo>
                  <a:pt x="10463" y="12118"/>
                </a:lnTo>
                <a:lnTo>
                  <a:pt x="10342" y="12045"/>
                </a:lnTo>
                <a:lnTo>
                  <a:pt x="10147" y="11972"/>
                </a:lnTo>
                <a:lnTo>
                  <a:pt x="9977" y="11948"/>
                </a:lnTo>
                <a:lnTo>
                  <a:pt x="9782" y="11923"/>
                </a:lnTo>
                <a:lnTo>
                  <a:pt x="9587" y="11923"/>
                </a:lnTo>
                <a:lnTo>
                  <a:pt x="9417" y="11948"/>
                </a:lnTo>
                <a:lnTo>
                  <a:pt x="9222" y="11996"/>
                </a:lnTo>
                <a:lnTo>
                  <a:pt x="9052" y="12045"/>
                </a:lnTo>
                <a:lnTo>
                  <a:pt x="8857" y="12118"/>
                </a:lnTo>
                <a:lnTo>
                  <a:pt x="8687" y="12215"/>
                </a:lnTo>
                <a:lnTo>
                  <a:pt x="8541" y="12313"/>
                </a:lnTo>
                <a:lnTo>
                  <a:pt x="8371" y="12434"/>
                </a:lnTo>
                <a:lnTo>
                  <a:pt x="8249" y="12580"/>
                </a:lnTo>
                <a:lnTo>
                  <a:pt x="8103" y="12702"/>
                </a:lnTo>
                <a:lnTo>
                  <a:pt x="7981" y="12848"/>
                </a:lnTo>
                <a:lnTo>
                  <a:pt x="7884" y="13018"/>
                </a:lnTo>
                <a:lnTo>
                  <a:pt x="7811" y="13164"/>
                </a:lnTo>
                <a:lnTo>
                  <a:pt x="7714" y="13383"/>
                </a:lnTo>
                <a:lnTo>
                  <a:pt x="7665" y="13578"/>
                </a:lnTo>
                <a:lnTo>
                  <a:pt x="7568" y="14016"/>
                </a:lnTo>
                <a:lnTo>
                  <a:pt x="7495" y="14454"/>
                </a:lnTo>
                <a:lnTo>
                  <a:pt x="7446" y="14892"/>
                </a:lnTo>
                <a:lnTo>
                  <a:pt x="7397" y="15281"/>
                </a:lnTo>
                <a:lnTo>
                  <a:pt x="7373" y="15525"/>
                </a:lnTo>
                <a:lnTo>
                  <a:pt x="7373" y="15768"/>
                </a:lnTo>
                <a:lnTo>
                  <a:pt x="6181" y="15768"/>
                </a:lnTo>
                <a:lnTo>
                  <a:pt x="5013" y="15817"/>
                </a:lnTo>
                <a:lnTo>
                  <a:pt x="4234" y="15817"/>
                </a:lnTo>
                <a:lnTo>
                  <a:pt x="3796" y="15841"/>
                </a:lnTo>
                <a:lnTo>
                  <a:pt x="3602" y="15865"/>
                </a:lnTo>
                <a:lnTo>
                  <a:pt x="3407" y="15914"/>
                </a:lnTo>
                <a:lnTo>
                  <a:pt x="3431" y="15598"/>
                </a:lnTo>
                <a:lnTo>
                  <a:pt x="3456" y="15281"/>
                </a:lnTo>
                <a:lnTo>
                  <a:pt x="3431" y="14965"/>
                </a:lnTo>
                <a:lnTo>
                  <a:pt x="3456" y="14673"/>
                </a:lnTo>
                <a:lnTo>
                  <a:pt x="3504" y="13651"/>
                </a:lnTo>
                <a:lnTo>
                  <a:pt x="3553" y="12605"/>
                </a:lnTo>
                <a:lnTo>
                  <a:pt x="3529" y="12191"/>
                </a:lnTo>
                <a:lnTo>
                  <a:pt x="3504" y="11777"/>
                </a:lnTo>
                <a:lnTo>
                  <a:pt x="3383" y="10950"/>
                </a:lnTo>
                <a:lnTo>
                  <a:pt x="3334" y="10512"/>
                </a:lnTo>
                <a:lnTo>
                  <a:pt x="3285" y="10098"/>
                </a:lnTo>
                <a:lnTo>
                  <a:pt x="3261" y="9685"/>
                </a:lnTo>
                <a:lnTo>
                  <a:pt x="3261" y="9271"/>
                </a:lnTo>
                <a:lnTo>
                  <a:pt x="3261" y="9247"/>
                </a:lnTo>
                <a:lnTo>
                  <a:pt x="3334" y="9198"/>
                </a:lnTo>
                <a:lnTo>
                  <a:pt x="3383" y="9125"/>
                </a:lnTo>
                <a:lnTo>
                  <a:pt x="3407" y="9028"/>
                </a:lnTo>
                <a:lnTo>
                  <a:pt x="3383" y="8931"/>
                </a:lnTo>
                <a:lnTo>
                  <a:pt x="3334" y="8833"/>
                </a:lnTo>
                <a:lnTo>
                  <a:pt x="3261" y="8760"/>
                </a:lnTo>
                <a:lnTo>
                  <a:pt x="3164" y="8736"/>
                </a:lnTo>
                <a:lnTo>
                  <a:pt x="3042" y="8736"/>
                </a:lnTo>
                <a:lnTo>
                  <a:pt x="2774" y="8760"/>
                </a:lnTo>
                <a:lnTo>
                  <a:pt x="2507" y="8785"/>
                </a:lnTo>
                <a:lnTo>
                  <a:pt x="1947" y="8809"/>
                </a:lnTo>
                <a:lnTo>
                  <a:pt x="1412" y="8785"/>
                </a:lnTo>
                <a:lnTo>
                  <a:pt x="876" y="8785"/>
                </a:lnTo>
                <a:lnTo>
                  <a:pt x="1850" y="7982"/>
                </a:lnTo>
                <a:lnTo>
                  <a:pt x="2336" y="7544"/>
                </a:lnTo>
                <a:lnTo>
                  <a:pt x="2799" y="7106"/>
                </a:lnTo>
                <a:lnTo>
                  <a:pt x="4040" y="5792"/>
                </a:lnTo>
                <a:lnTo>
                  <a:pt x="4648" y="5135"/>
                </a:lnTo>
                <a:lnTo>
                  <a:pt x="5256" y="4502"/>
                </a:lnTo>
                <a:lnTo>
                  <a:pt x="6546" y="3237"/>
                </a:lnTo>
                <a:lnTo>
                  <a:pt x="7835" y="1971"/>
                </a:lnTo>
                <a:lnTo>
                  <a:pt x="8371" y="1485"/>
                </a:lnTo>
                <a:lnTo>
                  <a:pt x="8906" y="998"/>
                </a:lnTo>
                <a:lnTo>
                  <a:pt x="9247" y="706"/>
                </a:lnTo>
                <a:lnTo>
                  <a:pt x="9368" y="609"/>
                </a:lnTo>
                <a:lnTo>
                  <a:pt x="9417" y="560"/>
                </a:lnTo>
                <a:lnTo>
                  <a:pt x="9441" y="560"/>
                </a:lnTo>
                <a:lnTo>
                  <a:pt x="9441" y="536"/>
                </a:lnTo>
                <a:close/>
                <a:moveTo>
                  <a:pt x="9198" y="1"/>
                </a:moveTo>
                <a:lnTo>
                  <a:pt x="9125" y="25"/>
                </a:lnTo>
                <a:lnTo>
                  <a:pt x="8979" y="122"/>
                </a:lnTo>
                <a:lnTo>
                  <a:pt x="8736" y="341"/>
                </a:lnTo>
                <a:lnTo>
                  <a:pt x="7884" y="1120"/>
                </a:lnTo>
                <a:lnTo>
                  <a:pt x="7227" y="1752"/>
                </a:lnTo>
                <a:lnTo>
                  <a:pt x="6546" y="2385"/>
                </a:lnTo>
                <a:lnTo>
                  <a:pt x="5232" y="3675"/>
                </a:lnTo>
                <a:lnTo>
                  <a:pt x="4551" y="4356"/>
                </a:lnTo>
                <a:lnTo>
                  <a:pt x="3918" y="5037"/>
                </a:lnTo>
                <a:lnTo>
                  <a:pt x="2628" y="6424"/>
                </a:lnTo>
                <a:lnTo>
                  <a:pt x="2020" y="7033"/>
                </a:lnTo>
                <a:lnTo>
                  <a:pt x="1704" y="7325"/>
                </a:lnTo>
                <a:lnTo>
                  <a:pt x="1387" y="7617"/>
                </a:lnTo>
                <a:lnTo>
                  <a:pt x="706" y="8176"/>
                </a:lnTo>
                <a:lnTo>
                  <a:pt x="365" y="8493"/>
                </a:lnTo>
                <a:lnTo>
                  <a:pt x="73" y="8833"/>
                </a:lnTo>
                <a:lnTo>
                  <a:pt x="25" y="8931"/>
                </a:lnTo>
                <a:lnTo>
                  <a:pt x="0" y="9028"/>
                </a:lnTo>
                <a:lnTo>
                  <a:pt x="25" y="9101"/>
                </a:lnTo>
                <a:lnTo>
                  <a:pt x="73" y="9174"/>
                </a:lnTo>
                <a:lnTo>
                  <a:pt x="146" y="9223"/>
                </a:lnTo>
                <a:lnTo>
                  <a:pt x="244" y="9247"/>
                </a:lnTo>
                <a:lnTo>
                  <a:pt x="317" y="9223"/>
                </a:lnTo>
                <a:lnTo>
                  <a:pt x="414" y="9174"/>
                </a:lnTo>
                <a:lnTo>
                  <a:pt x="560" y="9247"/>
                </a:lnTo>
                <a:lnTo>
                  <a:pt x="706" y="9296"/>
                </a:lnTo>
                <a:lnTo>
                  <a:pt x="876" y="9320"/>
                </a:lnTo>
                <a:lnTo>
                  <a:pt x="1047" y="9344"/>
                </a:lnTo>
                <a:lnTo>
                  <a:pt x="2555" y="9344"/>
                </a:lnTo>
                <a:lnTo>
                  <a:pt x="2847" y="9320"/>
                </a:lnTo>
                <a:lnTo>
                  <a:pt x="2823" y="9490"/>
                </a:lnTo>
                <a:lnTo>
                  <a:pt x="2799" y="9636"/>
                </a:lnTo>
                <a:lnTo>
                  <a:pt x="2774" y="9952"/>
                </a:lnTo>
                <a:lnTo>
                  <a:pt x="2774" y="10269"/>
                </a:lnTo>
                <a:lnTo>
                  <a:pt x="2823" y="10585"/>
                </a:lnTo>
                <a:lnTo>
                  <a:pt x="2969" y="11510"/>
                </a:lnTo>
                <a:lnTo>
                  <a:pt x="2993" y="11972"/>
                </a:lnTo>
                <a:lnTo>
                  <a:pt x="3018" y="12434"/>
                </a:lnTo>
                <a:lnTo>
                  <a:pt x="3018" y="12970"/>
                </a:lnTo>
                <a:lnTo>
                  <a:pt x="2993" y="13481"/>
                </a:lnTo>
                <a:lnTo>
                  <a:pt x="2920" y="14503"/>
                </a:lnTo>
                <a:lnTo>
                  <a:pt x="2872" y="14892"/>
                </a:lnTo>
                <a:lnTo>
                  <a:pt x="2823" y="15330"/>
                </a:lnTo>
                <a:lnTo>
                  <a:pt x="2823" y="15549"/>
                </a:lnTo>
                <a:lnTo>
                  <a:pt x="2823" y="15768"/>
                </a:lnTo>
                <a:lnTo>
                  <a:pt x="2847" y="15963"/>
                </a:lnTo>
                <a:lnTo>
                  <a:pt x="2920" y="16133"/>
                </a:lnTo>
                <a:lnTo>
                  <a:pt x="2896" y="16157"/>
                </a:lnTo>
                <a:lnTo>
                  <a:pt x="2872" y="16230"/>
                </a:lnTo>
                <a:lnTo>
                  <a:pt x="2872" y="16303"/>
                </a:lnTo>
                <a:lnTo>
                  <a:pt x="2920" y="16352"/>
                </a:lnTo>
                <a:lnTo>
                  <a:pt x="2969" y="16401"/>
                </a:lnTo>
                <a:lnTo>
                  <a:pt x="3091" y="16449"/>
                </a:lnTo>
                <a:lnTo>
                  <a:pt x="3212" y="16474"/>
                </a:lnTo>
                <a:lnTo>
                  <a:pt x="3480" y="16474"/>
                </a:lnTo>
                <a:lnTo>
                  <a:pt x="3991" y="16425"/>
                </a:lnTo>
                <a:lnTo>
                  <a:pt x="4599" y="16401"/>
                </a:lnTo>
                <a:lnTo>
                  <a:pt x="5183" y="16401"/>
                </a:lnTo>
                <a:lnTo>
                  <a:pt x="6375" y="16425"/>
                </a:lnTo>
                <a:lnTo>
                  <a:pt x="6984" y="16401"/>
                </a:lnTo>
                <a:lnTo>
                  <a:pt x="7276" y="16376"/>
                </a:lnTo>
                <a:lnTo>
                  <a:pt x="7568" y="16328"/>
                </a:lnTo>
                <a:lnTo>
                  <a:pt x="7641" y="16303"/>
                </a:lnTo>
                <a:lnTo>
                  <a:pt x="7714" y="16255"/>
                </a:lnTo>
                <a:lnTo>
                  <a:pt x="7738" y="16206"/>
                </a:lnTo>
                <a:lnTo>
                  <a:pt x="7762" y="16157"/>
                </a:lnTo>
                <a:lnTo>
                  <a:pt x="7835" y="16084"/>
                </a:lnTo>
                <a:lnTo>
                  <a:pt x="7860" y="16011"/>
                </a:lnTo>
                <a:lnTo>
                  <a:pt x="7860" y="15354"/>
                </a:lnTo>
                <a:lnTo>
                  <a:pt x="7884" y="14989"/>
                </a:lnTo>
                <a:lnTo>
                  <a:pt x="7908" y="14649"/>
                </a:lnTo>
                <a:lnTo>
                  <a:pt x="7981" y="14284"/>
                </a:lnTo>
                <a:lnTo>
                  <a:pt x="8054" y="13943"/>
                </a:lnTo>
                <a:lnTo>
                  <a:pt x="8152" y="13627"/>
                </a:lnTo>
                <a:lnTo>
                  <a:pt x="8273" y="13310"/>
                </a:lnTo>
                <a:lnTo>
                  <a:pt x="8371" y="13164"/>
                </a:lnTo>
                <a:lnTo>
                  <a:pt x="8492" y="12994"/>
                </a:lnTo>
                <a:lnTo>
                  <a:pt x="8638" y="12848"/>
                </a:lnTo>
                <a:lnTo>
                  <a:pt x="8784" y="12726"/>
                </a:lnTo>
                <a:lnTo>
                  <a:pt x="8979" y="12629"/>
                </a:lnTo>
                <a:lnTo>
                  <a:pt x="9149" y="12532"/>
                </a:lnTo>
                <a:lnTo>
                  <a:pt x="9344" y="12483"/>
                </a:lnTo>
                <a:lnTo>
                  <a:pt x="9539" y="12434"/>
                </a:lnTo>
                <a:lnTo>
                  <a:pt x="9660" y="12580"/>
                </a:lnTo>
                <a:lnTo>
                  <a:pt x="9758" y="12726"/>
                </a:lnTo>
                <a:lnTo>
                  <a:pt x="9855" y="12872"/>
                </a:lnTo>
                <a:lnTo>
                  <a:pt x="9952" y="13043"/>
                </a:lnTo>
                <a:lnTo>
                  <a:pt x="10025" y="13335"/>
                </a:lnTo>
                <a:lnTo>
                  <a:pt x="10050" y="13627"/>
                </a:lnTo>
                <a:lnTo>
                  <a:pt x="10050" y="13919"/>
                </a:lnTo>
                <a:lnTo>
                  <a:pt x="10050" y="14211"/>
                </a:lnTo>
                <a:lnTo>
                  <a:pt x="10025" y="14697"/>
                </a:lnTo>
                <a:lnTo>
                  <a:pt x="9977" y="15208"/>
                </a:lnTo>
                <a:lnTo>
                  <a:pt x="9928" y="15695"/>
                </a:lnTo>
                <a:lnTo>
                  <a:pt x="9879" y="16206"/>
                </a:lnTo>
                <a:lnTo>
                  <a:pt x="9904" y="16303"/>
                </a:lnTo>
                <a:lnTo>
                  <a:pt x="9952" y="16376"/>
                </a:lnTo>
                <a:lnTo>
                  <a:pt x="10025" y="16425"/>
                </a:lnTo>
                <a:lnTo>
                  <a:pt x="10123" y="16449"/>
                </a:lnTo>
                <a:lnTo>
                  <a:pt x="10488" y="16498"/>
                </a:lnTo>
                <a:lnTo>
                  <a:pt x="10853" y="16522"/>
                </a:lnTo>
                <a:lnTo>
                  <a:pt x="11218" y="16522"/>
                </a:lnTo>
                <a:lnTo>
                  <a:pt x="11583" y="16498"/>
                </a:lnTo>
                <a:lnTo>
                  <a:pt x="11753" y="16522"/>
                </a:lnTo>
                <a:lnTo>
                  <a:pt x="11948" y="16547"/>
                </a:lnTo>
                <a:lnTo>
                  <a:pt x="12313" y="16547"/>
                </a:lnTo>
                <a:lnTo>
                  <a:pt x="13091" y="16571"/>
                </a:lnTo>
                <a:lnTo>
                  <a:pt x="14892" y="16571"/>
                </a:lnTo>
                <a:lnTo>
                  <a:pt x="15208" y="16547"/>
                </a:lnTo>
                <a:lnTo>
                  <a:pt x="15476" y="16474"/>
                </a:lnTo>
                <a:lnTo>
                  <a:pt x="15597" y="16425"/>
                </a:lnTo>
                <a:lnTo>
                  <a:pt x="15719" y="16376"/>
                </a:lnTo>
                <a:lnTo>
                  <a:pt x="15792" y="16303"/>
                </a:lnTo>
                <a:lnTo>
                  <a:pt x="15865" y="16230"/>
                </a:lnTo>
                <a:lnTo>
                  <a:pt x="15962" y="16206"/>
                </a:lnTo>
                <a:lnTo>
                  <a:pt x="16035" y="16157"/>
                </a:lnTo>
                <a:lnTo>
                  <a:pt x="16084" y="16060"/>
                </a:lnTo>
                <a:lnTo>
                  <a:pt x="16108" y="15963"/>
                </a:lnTo>
                <a:lnTo>
                  <a:pt x="16108" y="15841"/>
                </a:lnTo>
                <a:lnTo>
                  <a:pt x="16084" y="15719"/>
                </a:lnTo>
                <a:lnTo>
                  <a:pt x="16035" y="15476"/>
                </a:lnTo>
                <a:lnTo>
                  <a:pt x="16011" y="15111"/>
                </a:lnTo>
                <a:lnTo>
                  <a:pt x="16011" y="14746"/>
                </a:lnTo>
                <a:lnTo>
                  <a:pt x="16035" y="13846"/>
                </a:lnTo>
                <a:lnTo>
                  <a:pt x="16084" y="12945"/>
                </a:lnTo>
                <a:lnTo>
                  <a:pt x="16108" y="12069"/>
                </a:lnTo>
                <a:lnTo>
                  <a:pt x="16133" y="11193"/>
                </a:lnTo>
                <a:lnTo>
                  <a:pt x="16133" y="10755"/>
                </a:lnTo>
                <a:lnTo>
                  <a:pt x="16108" y="10317"/>
                </a:lnTo>
                <a:lnTo>
                  <a:pt x="16084" y="9879"/>
                </a:lnTo>
                <a:lnTo>
                  <a:pt x="16035" y="9466"/>
                </a:lnTo>
                <a:lnTo>
                  <a:pt x="16741" y="9466"/>
                </a:lnTo>
                <a:lnTo>
                  <a:pt x="17252" y="9490"/>
                </a:lnTo>
                <a:lnTo>
                  <a:pt x="17763" y="9490"/>
                </a:lnTo>
                <a:lnTo>
                  <a:pt x="18250" y="9466"/>
                </a:lnTo>
                <a:lnTo>
                  <a:pt x="18761" y="9417"/>
                </a:lnTo>
                <a:lnTo>
                  <a:pt x="18834" y="9393"/>
                </a:lnTo>
                <a:lnTo>
                  <a:pt x="18907" y="9344"/>
                </a:lnTo>
                <a:lnTo>
                  <a:pt x="18931" y="9296"/>
                </a:lnTo>
                <a:lnTo>
                  <a:pt x="18955" y="9223"/>
                </a:lnTo>
                <a:lnTo>
                  <a:pt x="18955" y="9150"/>
                </a:lnTo>
                <a:lnTo>
                  <a:pt x="18931" y="9077"/>
                </a:lnTo>
                <a:lnTo>
                  <a:pt x="18907" y="9028"/>
                </a:lnTo>
                <a:lnTo>
                  <a:pt x="18858" y="8955"/>
                </a:lnTo>
                <a:lnTo>
                  <a:pt x="18882" y="8858"/>
                </a:lnTo>
                <a:lnTo>
                  <a:pt x="18834" y="8760"/>
                </a:lnTo>
                <a:lnTo>
                  <a:pt x="18761" y="8639"/>
                </a:lnTo>
                <a:lnTo>
                  <a:pt x="18688" y="8517"/>
                </a:lnTo>
                <a:lnTo>
                  <a:pt x="18469" y="8298"/>
                </a:lnTo>
                <a:lnTo>
                  <a:pt x="18031" y="7909"/>
                </a:lnTo>
                <a:lnTo>
                  <a:pt x="17374" y="7373"/>
                </a:lnTo>
                <a:lnTo>
                  <a:pt x="16717" y="6862"/>
                </a:lnTo>
                <a:lnTo>
                  <a:pt x="16084" y="6327"/>
                </a:lnTo>
                <a:lnTo>
                  <a:pt x="15476" y="5767"/>
                </a:lnTo>
                <a:lnTo>
                  <a:pt x="14916" y="5159"/>
                </a:lnTo>
                <a:lnTo>
                  <a:pt x="14356" y="4551"/>
                </a:lnTo>
                <a:lnTo>
                  <a:pt x="13797" y="3918"/>
                </a:lnTo>
                <a:lnTo>
                  <a:pt x="13237" y="3334"/>
                </a:lnTo>
                <a:lnTo>
                  <a:pt x="12653" y="2726"/>
                </a:lnTo>
                <a:lnTo>
                  <a:pt x="12045" y="2166"/>
                </a:lnTo>
                <a:lnTo>
                  <a:pt x="11753" y="1923"/>
                </a:lnTo>
                <a:lnTo>
                  <a:pt x="11437" y="1679"/>
                </a:lnTo>
                <a:lnTo>
                  <a:pt x="10804" y="1193"/>
                </a:lnTo>
                <a:lnTo>
                  <a:pt x="10488" y="950"/>
                </a:lnTo>
                <a:lnTo>
                  <a:pt x="10196" y="682"/>
                </a:lnTo>
                <a:lnTo>
                  <a:pt x="9904" y="414"/>
                </a:lnTo>
                <a:lnTo>
                  <a:pt x="9660" y="98"/>
                </a:lnTo>
                <a:lnTo>
                  <a:pt x="9612" y="25"/>
                </a:lnTo>
                <a:lnTo>
                  <a:pt x="9539" y="1"/>
                </a:lnTo>
                <a:lnTo>
                  <a:pt x="9466" y="1"/>
                </a:lnTo>
                <a:lnTo>
                  <a:pt x="9393" y="25"/>
                </a:lnTo>
                <a:lnTo>
                  <a:pt x="934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5" name="Google Shape;95;p17"/>
          <p:cNvSpPr txBox="1"/>
          <p:nvPr/>
        </p:nvSpPr>
        <p:spPr>
          <a:xfrm>
            <a:off x="1616088" y="1632350"/>
            <a:ext cx="5913600" cy="6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Raleway Thin"/>
                <a:ea typeface="Raleway Thin"/>
                <a:cs typeface="Raleway Thin"/>
                <a:sym typeface="Raleway Thin"/>
              </a:rPr>
              <a:t>You can sit down now! </a:t>
            </a:r>
            <a:endParaRPr sz="2100">
              <a:latin typeface="Raleway Thin"/>
              <a:ea typeface="Raleway Thin"/>
              <a:cs typeface="Raleway Thin"/>
              <a:sym typeface="Raleway Thi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Raleway Thin"/>
              <a:ea typeface="Raleway Thin"/>
              <a:cs typeface="Raleway Thin"/>
              <a:sym typeface="Raleway Thi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Raleway Thin"/>
                <a:ea typeface="Raleway Thin"/>
                <a:cs typeface="Raleway Thin"/>
                <a:sym typeface="Raleway Thin"/>
              </a:rPr>
              <a:t>Now, how did that make you feel?</a:t>
            </a:r>
            <a:endParaRPr sz="2100"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96" name="Google Shape;96;p17"/>
          <p:cNvSpPr/>
          <p:nvPr/>
        </p:nvSpPr>
        <p:spPr>
          <a:xfrm>
            <a:off x="1827425" y="3346900"/>
            <a:ext cx="1264627" cy="1383618"/>
          </a:xfrm>
          <a:custGeom>
            <a:rect b="b" l="l" r="r" t="t"/>
            <a:pathLst>
              <a:path extrusionOk="0" h="15938" w="15842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7"/>
          <p:cNvSpPr/>
          <p:nvPr/>
        </p:nvSpPr>
        <p:spPr>
          <a:xfrm>
            <a:off x="3998926" y="3346900"/>
            <a:ext cx="1264547" cy="1383618"/>
          </a:xfrm>
          <a:custGeom>
            <a:rect b="b" l="l" r="r" t="t"/>
            <a:pathLst>
              <a:path extrusionOk="0" h="15938" w="15841">
                <a:moveTo>
                  <a:pt x="4502" y="7470"/>
                </a:moveTo>
                <a:lnTo>
                  <a:pt x="4575" y="7495"/>
                </a:lnTo>
                <a:lnTo>
                  <a:pt x="4648" y="7543"/>
                </a:lnTo>
                <a:lnTo>
                  <a:pt x="4696" y="7616"/>
                </a:lnTo>
                <a:lnTo>
                  <a:pt x="4721" y="7714"/>
                </a:lnTo>
                <a:lnTo>
                  <a:pt x="4721" y="7787"/>
                </a:lnTo>
                <a:lnTo>
                  <a:pt x="4696" y="7908"/>
                </a:lnTo>
                <a:lnTo>
                  <a:pt x="4623" y="7981"/>
                </a:lnTo>
                <a:lnTo>
                  <a:pt x="4550" y="8054"/>
                </a:lnTo>
                <a:lnTo>
                  <a:pt x="4429" y="8079"/>
                </a:lnTo>
                <a:lnTo>
                  <a:pt x="4307" y="8054"/>
                </a:lnTo>
                <a:lnTo>
                  <a:pt x="4234" y="7981"/>
                </a:lnTo>
                <a:lnTo>
                  <a:pt x="4161" y="7908"/>
                </a:lnTo>
                <a:lnTo>
                  <a:pt x="4137" y="7787"/>
                </a:lnTo>
                <a:lnTo>
                  <a:pt x="4161" y="7665"/>
                </a:lnTo>
                <a:lnTo>
                  <a:pt x="4234" y="7543"/>
                </a:lnTo>
                <a:lnTo>
                  <a:pt x="4307" y="7495"/>
                </a:lnTo>
                <a:lnTo>
                  <a:pt x="4404" y="7470"/>
                </a:lnTo>
                <a:close/>
                <a:moveTo>
                  <a:pt x="10877" y="7470"/>
                </a:moveTo>
                <a:lnTo>
                  <a:pt x="10950" y="7495"/>
                </a:lnTo>
                <a:lnTo>
                  <a:pt x="11023" y="7543"/>
                </a:lnTo>
                <a:lnTo>
                  <a:pt x="11071" y="7616"/>
                </a:lnTo>
                <a:lnTo>
                  <a:pt x="11096" y="7714"/>
                </a:lnTo>
                <a:lnTo>
                  <a:pt x="11096" y="7787"/>
                </a:lnTo>
                <a:lnTo>
                  <a:pt x="11071" y="7908"/>
                </a:lnTo>
                <a:lnTo>
                  <a:pt x="10998" y="7981"/>
                </a:lnTo>
                <a:lnTo>
                  <a:pt x="10926" y="8054"/>
                </a:lnTo>
                <a:lnTo>
                  <a:pt x="10804" y="8079"/>
                </a:lnTo>
                <a:lnTo>
                  <a:pt x="10682" y="8054"/>
                </a:lnTo>
                <a:lnTo>
                  <a:pt x="10609" y="7981"/>
                </a:lnTo>
                <a:lnTo>
                  <a:pt x="10536" y="7908"/>
                </a:lnTo>
                <a:lnTo>
                  <a:pt x="10512" y="7787"/>
                </a:lnTo>
                <a:lnTo>
                  <a:pt x="10536" y="7665"/>
                </a:lnTo>
                <a:lnTo>
                  <a:pt x="10609" y="7543"/>
                </a:lnTo>
                <a:lnTo>
                  <a:pt x="10682" y="7495"/>
                </a:lnTo>
                <a:lnTo>
                  <a:pt x="10780" y="7470"/>
                </a:lnTo>
                <a:close/>
                <a:moveTo>
                  <a:pt x="4477" y="7081"/>
                </a:moveTo>
                <a:lnTo>
                  <a:pt x="4307" y="7105"/>
                </a:lnTo>
                <a:lnTo>
                  <a:pt x="4137" y="7178"/>
                </a:lnTo>
                <a:lnTo>
                  <a:pt x="4015" y="7300"/>
                </a:lnTo>
                <a:lnTo>
                  <a:pt x="3893" y="7446"/>
                </a:lnTo>
                <a:lnTo>
                  <a:pt x="3820" y="7568"/>
                </a:lnTo>
                <a:lnTo>
                  <a:pt x="3772" y="7714"/>
                </a:lnTo>
                <a:lnTo>
                  <a:pt x="3723" y="7835"/>
                </a:lnTo>
                <a:lnTo>
                  <a:pt x="3723" y="7981"/>
                </a:lnTo>
                <a:lnTo>
                  <a:pt x="3674" y="8225"/>
                </a:lnTo>
                <a:lnTo>
                  <a:pt x="3674" y="8395"/>
                </a:lnTo>
                <a:lnTo>
                  <a:pt x="3723" y="8565"/>
                </a:lnTo>
                <a:lnTo>
                  <a:pt x="3772" y="8711"/>
                </a:lnTo>
                <a:lnTo>
                  <a:pt x="3869" y="8833"/>
                </a:lnTo>
                <a:lnTo>
                  <a:pt x="3966" y="8955"/>
                </a:lnTo>
                <a:lnTo>
                  <a:pt x="4088" y="9028"/>
                </a:lnTo>
                <a:lnTo>
                  <a:pt x="4234" y="9101"/>
                </a:lnTo>
                <a:lnTo>
                  <a:pt x="4404" y="9149"/>
                </a:lnTo>
                <a:lnTo>
                  <a:pt x="4599" y="9174"/>
                </a:lnTo>
                <a:lnTo>
                  <a:pt x="4769" y="9149"/>
                </a:lnTo>
                <a:lnTo>
                  <a:pt x="4940" y="9101"/>
                </a:lnTo>
                <a:lnTo>
                  <a:pt x="5086" y="9028"/>
                </a:lnTo>
                <a:lnTo>
                  <a:pt x="5207" y="8930"/>
                </a:lnTo>
                <a:lnTo>
                  <a:pt x="5329" y="8809"/>
                </a:lnTo>
                <a:lnTo>
                  <a:pt x="5426" y="8663"/>
                </a:lnTo>
                <a:lnTo>
                  <a:pt x="5499" y="8517"/>
                </a:lnTo>
                <a:lnTo>
                  <a:pt x="5548" y="8346"/>
                </a:lnTo>
                <a:lnTo>
                  <a:pt x="5572" y="8176"/>
                </a:lnTo>
                <a:lnTo>
                  <a:pt x="5548" y="8006"/>
                </a:lnTo>
                <a:lnTo>
                  <a:pt x="5524" y="7835"/>
                </a:lnTo>
                <a:lnTo>
                  <a:pt x="5475" y="7689"/>
                </a:lnTo>
                <a:lnTo>
                  <a:pt x="5402" y="7519"/>
                </a:lnTo>
                <a:lnTo>
                  <a:pt x="5280" y="7397"/>
                </a:lnTo>
                <a:lnTo>
                  <a:pt x="5134" y="7251"/>
                </a:lnTo>
                <a:lnTo>
                  <a:pt x="4988" y="7154"/>
                </a:lnTo>
                <a:lnTo>
                  <a:pt x="4818" y="7105"/>
                </a:lnTo>
                <a:lnTo>
                  <a:pt x="4648" y="7081"/>
                </a:lnTo>
                <a:close/>
                <a:moveTo>
                  <a:pt x="10853" y="7081"/>
                </a:moveTo>
                <a:lnTo>
                  <a:pt x="10682" y="7105"/>
                </a:lnTo>
                <a:lnTo>
                  <a:pt x="10512" y="7178"/>
                </a:lnTo>
                <a:lnTo>
                  <a:pt x="10390" y="7300"/>
                </a:lnTo>
                <a:lnTo>
                  <a:pt x="10269" y="7446"/>
                </a:lnTo>
                <a:lnTo>
                  <a:pt x="10196" y="7568"/>
                </a:lnTo>
                <a:lnTo>
                  <a:pt x="10147" y="7714"/>
                </a:lnTo>
                <a:lnTo>
                  <a:pt x="10098" y="7835"/>
                </a:lnTo>
                <a:lnTo>
                  <a:pt x="10098" y="7981"/>
                </a:lnTo>
                <a:lnTo>
                  <a:pt x="10050" y="8225"/>
                </a:lnTo>
                <a:lnTo>
                  <a:pt x="10050" y="8395"/>
                </a:lnTo>
                <a:lnTo>
                  <a:pt x="10098" y="8565"/>
                </a:lnTo>
                <a:lnTo>
                  <a:pt x="10147" y="8711"/>
                </a:lnTo>
                <a:lnTo>
                  <a:pt x="10244" y="8833"/>
                </a:lnTo>
                <a:lnTo>
                  <a:pt x="10342" y="8955"/>
                </a:lnTo>
                <a:lnTo>
                  <a:pt x="10463" y="9028"/>
                </a:lnTo>
                <a:lnTo>
                  <a:pt x="10609" y="9101"/>
                </a:lnTo>
                <a:lnTo>
                  <a:pt x="10780" y="9149"/>
                </a:lnTo>
                <a:lnTo>
                  <a:pt x="10974" y="9174"/>
                </a:lnTo>
                <a:lnTo>
                  <a:pt x="11144" y="9149"/>
                </a:lnTo>
                <a:lnTo>
                  <a:pt x="11315" y="9101"/>
                </a:lnTo>
                <a:lnTo>
                  <a:pt x="11461" y="9028"/>
                </a:lnTo>
                <a:lnTo>
                  <a:pt x="11582" y="8930"/>
                </a:lnTo>
                <a:lnTo>
                  <a:pt x="11704" y="8809"/>
                </a:lnTo>
                <a:lnTo>
                  <a:pt x="11801" y="8663"/>
                </a:lnTo>
                <a:lnTo>
                  <a:pt x="11874" y="8517"/>
                </a:lnTo>
                <a:lnTo>
                  <a:pt x="11923" y="8346"/>
                </a:lnTo>
                <a:lnTo>
                  <a:pt x="11947" y="8176"/>
                </a:lnTo>
                <a:lnTo>
                  <a:pt x="11923" y="8006"/>
                </a:lnTo>
                <a:lnTo>
                  <a:pt x="11899" y="7835"/>
                </a:lnTo>
                <a:lnTo>
                  <a:pt x="11850" y="7689"/>
                </a:lnTo>
                <a:lnTo>
                  <a:pt x="11777" y="7519"/>
                </a:lnTo>
                <a:lnTo>
                  <a:pt x="11655" y="7397"/>
                </a:lnTo>
                <a:lnTo>
                  <a:pt x="11509" y="7251"/>
                </a:lnTo>
                <a:lnTo>
                  <a:pt x="11363" y="7154"/>
                </a:lnTo>
                <a:lnTo>
                  <a:pt x="11193" y="7105"/>
                </a:lnTo>
                <a:lnTo>
                  <a:pt x="11023" y="7081"/>
                </a:lnTo>
                <a:close/>
                <a:moveTo>
                  <a:pt x="7787" y="10244"/>
                </a:moveTo>
                <a:lnTo>
                  <a:pt x="7470" y="10268"/>
                </a:lnTo>
                <a:lnTo>
                  <a:pt x="7154" y="10293"/>
                </a:lnTo>
                <a:lnTo>
                  <a:pt x="6643" y="10390"/>
                </a:lnTo>
                <a:lnTo>
                  <a:pt x="6132" y="10536"/>
                </a:lnTo>
                <a:lnTo>
                  <a:pt x="5645" y="10731"/>
                </a:lnTo>
                <a:lnTo>
                  <a:pt x="5159" y="10950"/>
                </a:lnTo>
                <a:lnTo>
                  <a:pt x="4745" y="11144"/>
                </a:lnTo>
                <a:lnTo>
                  <a:pt x="4502" y="11266"/>
                </a:lnTo>
                <a:lnTo>
                  <a:pt x="4283" y="11388"/>
                </a:lnTo>
                <a:lnTo>
                  <a:pt x="4088" y="11534"/>
                </a:lnTo>
                <a:lnTo>
                  <a:pt x="3918" y="11704"/>
                </a:lnTo>
                <a:lnTo>
                  <a:pt x="3772" y="11899"/>
                </a:lnTo>
                <a:lnTo>
                  <a:pt x="3723" y="11996"/>
                </a:lnTo>
                <a:lnTo>
                  <a:pt x="3699" y="12118"/>
                </a:lnTo>
                <a:lnTo>
                  <a:pt x="3699" y="12166"/>
                </a:lnTo>
                <a:lnTo>
                  <a:pt x="3699" y="12239"/>
                </a:lnTo>
                <a:lnTo>
                  <a:pt x="3747" y="12288"/>
                </a:lnTo>
                <a:lnTo>
                  <a:pt x="3796" y="12312"/>
                </a:lnTo>
                <a:lnTo>
                  <a:pt x="3918" y="12312"/>
                </a:lnTo>
                <a:lnTo>
                  <a:pt x="3966" y="12288"/>
                </a:lnTo>
                <a:lnTo>
                  <a:pt x="4015" y="12239"/>
                </a:lnTo>
                <a:lnTo>
                  <a:pt x="4161" y="12093"/>
                </a:lnTo>
                <a:lnTo>
                  <a:pt x="4307" y="11947"/>
                </a:lnTo>
                <a:lnTo>
                  <a:pt x="4502" y="11826"/>
                </a:lnTo>
                <a:lnTo>
                  <a:pt x="4721" y="11704"/>
                </a:lnTo>
                <a:lnTo>
                  <a:pt x="5134" y="11509"/>
                </a:lnTo>
                <a:lnTo>
                  <a:pt x="5524" y="11339"/>
                </a:lnTo>
                <a:lnTo>
                  <a:pt x="5937" y="11169"/>
                </a:lnTo>
                <a:lnTo>
                  <a:pt x="6375" y="11023"/>
                </a:lnTo>
                <a:lnTo>
                  <a:pt x="6813" y="10901"/>
                </a:lnTo>
                <a:lnTo>
                  <a:pt x="7032" y="10852"/>
                </a:lnTo>
                <a:lnTo>
                  <a:pt x="7276" y="10828"/>
                </a:lnTo>
                <a:lnTo>
                  <a:pt x="7835" y="10804"/>
                </a:lnTo>
                <a:lnTo>
                  <a:pt x="8419" y="10828"/>
                </a:lnTo>
                <a:lnTo>
                  <a:pt x="9003" y="10901"/>
                </a:lnTo>
                <a:lnTo>
                  <a:pt x="9295" y="10950"/>
                </a:lnTo>
                <a:lnTo>
                  <a:pt x="9587" y="11023"/>
                </a:lnTo>
                <a:lnTo>
                  <a:pt x="9879" y="11120"/>
                </a:lnTo>
                <a:lnTo>
                  <a:pt x="10147" y="11242"/>
                </a:lnTo>
                <a:lnTo>
                  <a:pt x="10415" y="11363"/>
                </a:lnTo>
                <a:lnTo>
                  <a:pt x="10658" y="11509"/>
                </a:lnTo>
                <a:lnTo>
                  <a:pt x="10901" y="11655"/>
                </a:lnTo>
                <a:lnTo>
                  <a:pt x="11120" y="11850"/>
                </a:lnTo>
                <a:lnTo>
                  <a:pt x="11315" y="12045"/>
                </a:lnTo>
                <a:lnTo>
                  <a:pt x="11485" y="12288"/>
                </a:lnTo>
                <a:lnTo>
                  <a:pt x="11582" y="12361"/>
                </a:lnTo>
                <a:lnTo>
                  <a:pt x="11680" y="12410"/>
                </a:lnTo>
                <a:lnTo>
                  <a:pt x="11777" y="12410"/>
                </a:lnTo>
                <a:lnTo>
                  <a:pt x="11874" y="12361"/>
                </a:lnTo>
                <a:lnTo>
                  <a:pt x="11947" y="12288"/>
                </a:lnTo>
                <a:lnTo>
                  <a:pt x="11996" y="12215"/>
                </a:lnTo>
                <a:lnTo>
                  <a:pt x="12020" y="12118"/>
                </a:lnTo>
                <a:lnTo>
                  <a:pt x="11972" y="12020"/>
                </a:lnTo>
                <a:lnTo>
                  <a:pt x="11753" y="11753"/>
                </a:lnTo>
                <a:lnTo>
                  <a:pt x="11534" y="11509"/>
                </a:lnTo>
                <a:lnTo>
                  <a:pt x="11290" y="11290"/>
                </a:lnTo>
                <a:lnTo>
                  <a:pt x="11023" y="11096"/>
                </a:lnTo>
                <a:lnTo>
                  <a:pt x="10731" y="10925"/>
                </a:lnTo>
                <a:lnTo>
                  <a:pt x="10439" y="10779"/>
                </a:lnTo>
                <a:lnTo>
                  <a:pt x="10123" y="10633"/>
                </a:lnTo>
                <a:lnTo>
                  <a:pt x="9806" y="10536"/>
                </a:lnTo>
                <a:lnTo>
                  <a:pt x="9466" y="10439"/>
                </a:lnTo>
                <a:lnTo>
                  <a:pt x="9149" y="10366"/>
                </a:lnTo>
                <a:lnTo>
                  <a:pt x="8809" y="10317"/>
                </a:lnTo>
                <a:lnTo>
                  <a:pt x="8468" y="10268"/>
                </a:lnTo>
                <a:lnTo>
                  <a:pt x="8127" y="10244"/>
                </a:lnTo>
                <a:close/>
                <a:moveTo>
                  <a:pt x="8517" y="682"/>
                </a:moveTo>
                <a:lnTo>
                  <a:pt x="8663" y="706"/>
                </a:lnTo>
                <a:lnTo>
                  <a:pt x="9125" y="755"/>
                </a:lnTo>
                <a:lnTo>
                  <a:pt x="9563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0" y="1241"/>
                </a:lnTo>
                <a:lnTo>
                  <a:pt x="11461" y="1411"/>
                </a:lnTo>
                <a:lnTo>
                  <a:pt x="11777" y="1557"/>
                </a:lnTo>
                <a:lnTo>
                  <a:pt x="11777" y="1582"/>
                </a:lnTo>
                <a:lnTo>
                  <a:pt x="11728" y="1655"/>
                </a:lnTo>
                <a:lnTo>
                  <a:pt x="11753" y="1752"/>
                </a:lnTo>
                <a:lnTo>
                  <a:pt x="11777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72" y="1776"/>
                </a:lnTo>
                <a:lnTo>
                  <a:pt x="11996" y="1752"/>
                </a:lnTo>
                <a:lnTo>
                  <a:pt x="12020" y="1728"/>
                </a:lnTo>
                <a:lnTo>
                  <a:pt x="12045" y="1728"/>
                </a:lnTo>
                <a:lnTo>
                  <a:pt x="12142" y="1801"/>
                </a:lnTo>
                <a:lnTo>
                  <a:pt x="12118" y="1874"/>
                </a:lnTo>
                <a:lnTo>
                  <a:pt x="12093" y="1947"/>
                </a:lnTo>
                <a:lnTo>
                  <a:pt x="12118" y="1995"/>
                </a:lnTo>
                <a:lnTo>
                  <a:pt x="12142" y="2020"/>
                </a:lnTo>
                <a:lnTo>
                  <a:pt x="12191" y="2044"/>
                </a:lnTo>
                <a:lnTo>
                  <a:pt x="12215" y="2020"/>
                </a:lnTo>
                <a:lnTo>
                  <a:pt x="12264" y="1995"/>
                </a:lnTo>
                <a:lnTo>
                  <a:pt x="12337" y="1922"/>
                </a:lnTo>
                <a:lnTo>
                  <a:pt x="12556" y="2068"/>
                </a:lnTo>
                <a:lnTo>
                  <a:pt x="12507" y="2190"/>
                </a:lnTo>
                <a:lnTo>
                  <a:pt x="12507" y="2239"/>
                </a:lnTo>
                <a:lnTo>
                  <a:pt x="12507" y="2336"/>
                </a:lnTo>
                <a:lnTo>
                  <a:pt x="12531" y="2385"/>
                </a:lnTo>
                <a:lnTo>
                  <a:pt x="12556" y="2409"/>
                </a:lnTo>
                <a:lnTo>
                  <a:pt x="12604" y="2409"/>
                </a:lnTo>
                <a:lnTo>
                  <a:pt x="12653" y="2385"/>
                </a:lnTo>
                <a:lnTo>
                  <a:pt x="12702" y="2360"/>
                </a:lnTo>
                <a:lnTo>
                  <a:pt x="12750" y="2287"/>
                </a:lnTo>
                <a:lnTo>
                  <a:pt x="12775" y="2239"/>
                </a:lnTo>
                <a:lnTo>
                  <a:pt x="12969" y="2409"/>
                </a:lnTo>
                <a:lnTo>
                  <a:pt x="12896" y="2531"/>
                </a:lnTo>
                <a:lnTo>
                  <a:pt x="12848" y="2604"/>
                </a:lnTo>
                <a:lnTo>
                  <a:pt x="12848" y="2677"/>
                </a:lnTo>
                <a:lnTo>
                  <a:pt x="12848" y="2725"/>
                </a:lnTo>
                <a:lnTo>
                  <a:pt x="12872" y="2750"/>
                </a:lnTo>
                <a:lnTo>
                  <a:pt x="12921" y="2774"/>
                </a:lnTo>
                <a:lnTo>
                  <a:pt x="12969" y="2774"/>
                </a:lnTo>
                <a:lnTo>
                  <a:pt x="13091" y="2701"/>
                </a:lnTo>
                <a:lnTo>
                  <a:pt x="13188" y="2604"/>
                </a:lnTo>
                <a:lnTo>
                  <a:pt x="13310" y="2725"/>
                </a:lnTo>
                <a:lnTo>
                  <a:pt x="13407" y="2823"/>
                </a:lnTo>
                <a:lnTo>
                  <a:pt x="13261" y="3017"/>
                </a:lnTo>
                <a:lnTo>
                  <a:pt x="13237" y="3066"/>
                </a:lnTo>
                <a:lnTo>
                  <a:pt x="13188" y="3163"/>
                </a:lnTo>
                <a:lnTo>
                  <a:pt x="13188" y="3236"/>
                </a:lnTo>
                <a:lnTo>
                  <a:pt x="13213" y="3285"/>
                </a:lnTo>
                <a:lnTo>
                  <a:pt x="13237" y="3309"/>
                </a:lnTo>
                <a:lnTo>
                  <a:pt x="13334" y="3285"/>
                </a:lnTo>
                <a:lnTo>
                  <a:pt x="13407" y="3236"/>
                </a:lnTo>
                <a:lnTo>
                  <a:pt x="13553" y="3115"/>
                </a:lnTo>
                <a:lnTo>
                  <a:pt x="13602" y="3042"/>
                </a:lnTo>
                <a:lnTo>
                  <a:pt x="13797" y="3309"/>
                </a:lnTo>
                <a:lnTo>
                  <a:pt x="13699" y="3407"/>
                </a:lnTo>
                <a:lnTo>
                  <a:pt x="13553" y="3504"/>
                </a:lnTo>
                <a:lnTo>
                  <a:pt x="13505" y="3577"/>
                </a:lnTo>
                <a:lnTo>
                  <a:pt x="13480" y="3650"/>
                </a:lnTo>
                <a:lnTo>
                  <a:pt x="13480" y="3699"/>
                </a:lnTo>
                <a:lnTo>
                  <a:pt x="13529" y="3723"/>
                </a:lnTo>
                <a:lnTo>
                  <a:pt x="13626" y="3747"/>
                </a:lnTo>
                <a:lnTo>
                  <a:pt x="13699" y="3723"/>
                </a:lnTo>
                <a:lnTo>
                  <a:pt x="13797" y="3674"/>
                </a:lnTo>
                <a:lnTo>
                  <a:pt x="13870" y="3626"/>
                </a:lnTo>
                <a:lnTo>
                  <a:pt x="13967" y="3577"/>
                </a:lnTo>
                <a:lnTo>
                  <a:pt x="14162" y="3918"/>
                </a:lnTo>
                <a:lnTo>
                  <a:pt x="14064" y="3991"/>
                </a:lnTo>
                <a:lnTo>
                  <a:pt x="13870" y="4161"/>
                </a:lnTo>
                <a:lnTo>
                  <a:pt x="13772" y="4234"/>
                </a:lnTo>
                <a:lnTo>
                  <a:pt x="13724" y="4331"/>
                </a:lnTo>
                <a:lnTo>
                  <a:pt x="13724" y="4356"/>
                </a:lnTo>
                <a:lnTo>
                  <a:pt x="13724" y="4380"/>
                </a:lnTo>
                <a:lnTo>
                  <a:pt x="13845" y="4380"/>
                </a:lnTo>
                <a:lnTo>
                  <a:pt x="13967" y="4356"/>
                </a:lnTo>
                <a:lnTo>
                  <a:pt x="14089" y="4307"/>
                </a:lnTo>
                <a:lnTo>
                  <a:pt x="14186" y="4234"/>
                </a:lnTo>
                <a:lnTo>
                  <a:pt x="14308" y="4161"/>
                </a:lnTo>
                <a:lnTo>
                  <a:pt x="14527" y="4696"/>
                </a:lnTo>
                <a:lnTo>
                  <a:pt x="14356" y="4769"/>
                </a:lnTo>
                <a:lnTo>
                  <a:pt x="14210" y="4842"/>
                </a:lnTo>
                <a:lnTo>
                  <a:pt x="14089" y="4940"/>
                </a:lnTo>
                <a:lnTo>
                  <a:pt x="13967" y="5061"/>
                </a:lnTo>
                <a:lnTo>
                  <a:pt x="13943" y="5134"/>
                </a:lnTo>
                <a:lnTo>
                  <a:pt x="13918" y="5207"/>
                </a:lnTo>
                <a:lnTo>
                  <a:pt x="13918" y="5256"/>
                </a:lnTo>
                <a:lnTo>
                  <a:pt x="13943" y="5280"/>
                </a:lnTo>
                <a:lnTo>
                  <a:pt x="13967" y="5305"/>
                </a:lnTo>
                <a:lnTo>
                  <a:pt x="14016" y="5305"/>
                </a:lnTo>
                <a:lnTo>
                  <a:pt x="14137" y="5256"/>
                </a:lnTo>
                <a:lnTo>
                  <a:pt x="14259" y="5183"/>
                </a:lnTo>
                <a:lnTo>
                  <a:pt x="14551" y="5037"/>
                </a:lnTo>
                <a:lnTo>
                  <a:pt x="14624" y="5013"/>
                </a:lnTo>
                <a:lnTo>
                  <a:pt x="14770" y="5524"/>
                </a:lnTo>
                <a:lnTo>
                  <a:pt x="14454" y="5670"/>
                </a:lnTo>
                <a:lnTo>
                  <a:pt x="14186" y="5791"/>
                </a:lnTo>
                <a:lnTo>
                  <a:pt x="13943" y="5937"/>
                </a:lnTo>
                <a:lnTo>
                  <a:pt x="13943" y="5986"/>
                </a:lnTo>
                <a:lnTo>
                  <a:pt x="13943" y="6010"/>
                </a:lnTo>
                <a:lnTo>
                  <a:pt x="14113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51" y="6010"/>
                </a:lnTo>
                <a:lnTo>
                  <a:pt x="14867" y="5889"/>
                </a:lnTo>
                <a:lnTo>
                  <a:pt x="14989" y="6424"/>
                </a:lnTo>
                <a:lnTo>
                  <a:pt x="14819" y="6497"/>
                </a:lnTo>
                <a:lnTo>
                  <a:pt x="14429" y="6619"/>
                </a:lnTo>
                <a:lnTo>
                  <a:pt x="14040" y="6740"/>
                </a:lnTo>
                <a:lnTo>
                  <a:pt x="13991" y="6789"/>
                </a:lnTo>
                <a:lnTo>
                  <a:pt x="13991" y="6813"/>
                </a:lnTo>
                <a:lnTo>
                  <a:pt x="14016" y="6862"/>
                </a:lnTo>
                <a:lnTo>
                  <a:pt x="14064" y="6886"/>
                </a:lnTo>
                <a:lnTo>
                  <a:pt x="14235" y="6886"/>
                </a:lnTo>
                <a:lnTo>
                  <a:pt x="14429" y="6862"/>
                </a:lnTo>
                <a:lnTo>
                  <a:pt x="14794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67" y="7227"/>
                </a:lnTo>
                <a:lnTo>
                  <a:pt x="14454" y="7349"/>
                </a:lnTo>
                <a:lnTo>
                  <a:pt x="14259" y="7422"/>
                </a:lnTo>
                <a:lnTo>
                  <a:pt x="14064" y="7543"/>
                </a:lnTo>
                <a:lnTo>
                  <a:pt x="14040" y="7592"/>
                </a:lnTo>
                <a:lnTo>
                  <a:pt x="14040" y="7665"/>
                </a:lnTo>
                <a:lnTo>
                  <a:pt x="14089" y="7714"/>
                </a:lnTo>
                <a:lnTo>
                  <a:pt x="14162" y="7738"/>
                </a:lnTo>
                <a:lnTo>
                  <a:pt x="14356" y="7714"/>
                </a:lnTo>
                <a:lnTo>
                  <a:pt x="14551" y="7665"/>
                </a:lnTo>
                <a:lnTo>
                  <a:pt x="14940" y="7568"/>
                </a:lnTo>
                <a:lnTo>
                  <a:pt x="15159" y="7519"/>
                </a:lnTo>
                <a:lnTo>
                  <a:pt x="15208" y="7981"/>
                </a:lnTo>
                <a:lnTo>
                  <a:pt x="14892" y="8030"/>
                </a:lnTo>
                <a:lnTo>
                  <a:pt x="14648" y="8054"/>
                </a:lnTo>
                <a:lnTo>
                  <a:pt x="14381" y="8079"/>
                </a:lnTo>
                <a:lnTo>
                  <a:pt x="14259" y="8103"/>
                </a:lnTo>
                <a:lnTo>
                  <a:pt x="14137" y="8152"/>
                </a:lnTo>
                <a:lnTo>
                  <a:pt x="14040" y="8200"/>
                </a:lnTo>
                <a:lnTo>
                  <a:pt x="13943" y="8298"/>
                </a:lnTo>
                <a:lnTo>
                  <a:pt x="13918" y="8322"/>
                </a:lnTo>
                <a:lnTo>
                  <a:pt x="13918" y="8346"/>
                </a:lnTo>
                <a:lnTo>
                  <a:pt x="13943" y="8395"/>
                </a:lnTo>
                <a:lnTo>
                  <a:pt x="13967" y="8395"/>
                </a:lnTo>
                <a:lnTo>
                  <a:pt x="14089" y="8419"/>
                </a:lnTo>
                <a:lnTo>
                  <a:pt x="14210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32" y="8395"/>
                </a:lnTo>
                <a:lnTo>
                  <a:pt x="15232" y="8857"/>
                </a:lnTo>
                <a:lnTo>
                  <a:pt x="14746" y="8882"/>
                </a:lnTo>
                <a:lnTo>
                  <a:pt x="14527" y="8882"/>
                </a:lnTo>
                <a:lnTo>
                  <a:pt x="14308" y="8906"/>
                </a:lnTo>
                <a:lnTo>
                  <a:pt x="14089" y="8955"/>
                </a:lnTo>
                <a:lnTo>
                  <a:pt x="13991" y="8979"/>
                </a:lnTo>
                <a:lnTo>
                  <a:pt x="13894" y="9028"/>
                </a:lnTo>
                <a:lnTo>
                  <a:pt x="13870" y="9052"/>
                </a:lnTo>
                <a:lnTo>
                  <a:pt x="13894" y="9076"/>
                </a:lnTo>
                <a:lnTo>
                  <a:pt x="13967" y="9125"/>
                </a:lnTo>
                <a:lnTo>
                  <a:pt x="14089" y="9174"/>
                </a:lnTo>
                <a:lnTo>
                  <a:pt x="14308" y="9222"/>
                </a:lnTo>
                <a:lnTo>
                  <a:pt x="14746" y="9222"/>
                </a:lnTo>
                <a:lnTo>
                  <a:pt x="14965" y="9247"/>
                </a:lnTo>
                <a:lnTo>
                  <a:pt x="15208" y="9247"/>
                </a:lnTo>
                <a:lnTo>
                  <a:pt x="15184" y="9465"/>
                </a:lnTo>
                <a:lnTo>
                  <a:pt x="14989" y="9514"/>
                </a:lnTo>
                <a:lnTo>
                  <a:pt x="14746" y="9563"/>
                </a:lnTo>
                <a:lnTo>
                  <a:pt x="14502" y="9660"/>
                </a:lnTo>
                <a:lnTo>
                  <a:pt x="14283" y="9757"/>
                </a:lnTo>
                <a:lnTo>
                  <a:pt x="14064" y="9879"/>
                </a:lnTo>
                <a:lnTo>
                  <a:pt x="14040" y="9903"/>
                </a:lnTo>
                <a:lnTo>
                  <a:pt x="14040" y="9952"/>
                </a:lnTo>
                <a:lnTo>
                  <a:pt x="14064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111" y="9879"/>
                </a:lnTo>
                <a:lnTo>
                  <a:pt x="14989" y="10390"/>
                </a:lnTo>
                <a:lnTo>
                  <a:pt x="14551" y="10463"/>
                </a:lnTo>
                <a:lnTo>
                  <a:pt x="14356" y="10487"/>
                </a:lnTo>
                <a:lnTo>
                  <a:pt x="14186" y="10512"/>
                </a:lnTo>
                <a:lnTo>
                  <a:pt x="14016" y="10560"/>
                </a:lnTo>
                <a:lnTo>
                  <a:pt x="13943" y="10609"/>
                </a:lnTo>
                <a:lnTo>
                  <a:pt x="13870" y="10682"/>
                </a:lnTo>
                <a:lnTo>
                  <a:pt x="13845" y="10731"/>
                </a:lnTo>
                <a:lnTo>
                  <a:pt x="13845" y="10804"/>
                </a:lnTo>
                <a:lnTo>
                  <a:pt x="13894" y="10852"/>
                </a:lnTo>
                <a:lnTo>
                  <a:pt x="13918" y="10901"/>
                </a:lnTo>
                <a:lnTo>
                  <a:pt x="13991" y="10925"/>
                </a:lnTo>
                <a:lnTo>
                  <a:pt x="14089" y="10950"/>
                </a:lnTo>
                <a:lnTo>
                  <a:pt x="14259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502" y="11339"/>
                </a:lnTo>
                <a:lnTo>
                  <a:pt x="14308" y="11315"/>
                </a:lnTo>
                <a:lnTo>
                  <a:pt x="14113" y="11339"/>
                </a:lnTo>
                <a:lnTo>
                  <a:pt x="13918" y="11363"/>
                </a:lnTo>
                <a:lnTo>
                  <a:pt x="13748" y="11436"/>
                </a:lnTo>
                <a:lnTo>
                  <a:pt x="13748" y="11461"/>
                </a:lnTo>
                <a:lnTo>
                  <a:pt x="13748" y="11485"/>
                </a:lnTo>
                <a:lnTo>
                  <a:pt x="13918" y="11558"/>
                </a:lnTo>
                <a:lnTo>
                  <a:pt x="14089" y="11607"/>
                </a:lnTo>
                <a:lnTo>
                  <a:pt x="14454" y="11655"/>
                </a:lnTo>
                <a:lnTo>
                  <a:pt x="14210" y="12069"/>
                </a:lnTo>
                <a:lnTo>
                  <a:pt x="13991" y="12069"/>
                </a:lnTo>
                <a:lnTo>
                  <a:pt x="13748" y="12093"/>
                </a:lnTo>
                <a:lnTo>
                  <a:pt x="13626" y="12069"/>
                </a:lnTo>
                <a:lnTo>
                  <a:pt x="13480" y="12045"/>
                </a:lnTo>
                <a:lnTo>
                  <a:pt x="13359" y="12020"/>
                </a:lnTo>
                <a:lnTo>
                  <a:pt x="13237" y="12020"/>
                </a:lnTo>
                <a:lnTo>
                  <a:pt x="13213" y="12045"/>
                </a:lnTo>
                <a:lnTo>
                  <a:pt x="13188" y="12069"/>
                </a:lnTo>
                <a:lnTo>
                  <a:pt x="13213" y="12166"/>
                </a:lnTo>
                <a:lnTo>
                  <a:pt x="13261" y="12239"/>
                </a:lnTo>
                <a:lnTo>
                  <a:pt x="13334" y="12312"/>
                </a:lnTo>
                <a:lnTo>
                  <a:pt x="13432" y="12361"/>
                </a:lnTo>
                <a:lnTo>
                  <a:pt x="13553" y="12385"/>
                </a:lnTo>
                <a:lnTo>
                  <a:pt x="13675" y="12410"/>
                </a:lnTo>
                <a:lnTo>
                  <a:pt x="13943" y="12434"/>
                </a:lnTo>
                <a:lnTo>
                  <a:pt x="13602" y="12823"/>
                </a:lnTo>
                <a:lnTo>
                  <a:pt x="13091" y="12726"/>
                </a:lnTo>
                <a:lnTo>
                  <a:pt x="12872" y="12677"/>
                </a:lnTo>
                <a:lnTo>
                  <a:pt x="12750" y="12677"/>
                </a:lnTo>
                <a:lnTo>
                  <a:pt x="12629" y="12702"/>
                </a:lnTo>
                <a:lnTo>
                  <a:pt x="12604" y="12726"/>
                </a:lnTo>
                <a:lnTo>
                  <a:pt x="12604" y="12775"/>
                </a:lnTo>
                <a:lnTo>
                  <a:pt x="12629" y="12848"/>
                </a:lnTo>
                <a:lnTo>
                  <a:pt x="12677" y="12921"/>
                </a:lnTo>
                <a:lnTo>
                  <a:pt x="12750" y="12969"/>
                </a:lnTo>
                <a:lnTo>
                  <a:pt x="12848" y="13018"/>
                </a:lnTo>
                <a:lnTo>
                  <a:pt x="13042" y="13115"/>
                </a:lnTo>
                <a:lnTo>
                  <a:pt x="13261" y="13164"/>
                </a:lnTo>
                <a:lnTo>
                  <a:pt x="13115" y="13286"/>
                </a:lnTo>
                <a:lnTo>
                  <a:pt x="13067" y="13286"/>
                </a:lnTo>
                <a:lnTo>
                  <a:pt x="12604" y="13261"/>
                </a:lnTo>
                <a:lnTo>
                  <a:pt x="12361" y="13213"/>
                </a:lnTo>
                <a:lnTo>
                  <a:pt x="12239" y="13188"/>
                </a:lnTo>
                <a:lnTo>
                  <a:pt x="12118" y="13188"/>
                </a:lnTo>
                <a:lnTo>
                  <a:pt x="12045" y="13213"/>
                </a:lnTo>
                <a:lnTo>
                  <a:pt x="11996" y="13261"/>
                </a:lnTo>
                <a:lnTo>
                  <a:pt x="11996" y="13334"/>
                </a:lnTo>
                <a:lnTo>
                  <a:pt x="12020" y="13383"/>
                </a:lnTo>
                <a:lnTo>
                  <a:pt x="12142" y="13505"/>
                </a:lnTo>
                <a:lnTo>
                  <a:pt x="12312" y="13578"/>
                </a:lnTo>
                <a:lnTo>
                  <a:pt x="12483" y="13626"/>
                </a:lnTo>
                <a:lnTo>
                  <a:pt x="12677" y="13651"/>
                </a:lnTo>
                <a:lnTo>
                  <a:pt x="12239" y="13943"/>
                </a:lnTo>
                <a:lnTo>
                  <a:pt x="12166" y="13918"/>
                </a:lnTo>
                <a:lnTo>
                  <a:pt x="11704" y="13821"/>
                </a:lnTo>
                <a:lnTo>
                  <a:pt x="11485" y="13772"/>
                </a:lnTo>
                <a:lnTo>
                  <a:pt x="11266" y="13724"/>
                </a:lnTo>
                <a:lnTo>
                  <a:pt x="11242" y="13748"/>
                </a:lnTo>
                <a:lnTo>
                  <a:pt x="11217" y="13748"/>
                </a:lnTo>
                <a:lnTo>
                  <a:pt x="11217" y="13821"/>
                </a:lnTo>
                <a:lnTo>
                  <a:pt x="11266" y="13894"/>
                </a:lnTo>
                <a:lnTo>
                  <a:pt x="11315" y="13967"/>
                </a:lnTo>
                <a:lnTo>
                  <a:pt x="11461" y="14064"/>
                </a:lnTo>
                <a:lnTo>
                  <a:pt x="11631" y="14137"/>
                </a:lnTo>
                <a:lnTo>
                  <a:pt x="11801" y="14210"/>
                </a:lnTo>
                <a:lnTo>
                  <a:pt x="11461" y="14381"/>
                </a:lnTo>
                <a:lnTo>
                  <a:pt x="11388" y="14332"/>
                </a:lnTo>
                <a:lnTo>
                  <a:pt x="11339" y="14308"/>
                </a:lnTo>
                <a:lnTo>
                  <a:pt x="11193" y="14259"/>
                </a:lnTo>
                <a:lnTo>
                  <a:pt x="10901" y="14235"/>
                </a:lnTo>
                <a:lnTo>
                  <a:pt x="10658" y="14210"/>
                </a:lnTo>
                <a:lnTo>
                  <a:pt x="10512" y="14210"/>
                </a:lnTo>
                <a:lnTo>
                  <a:pt x="10390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415" y="14381"/>
                </a:lnTo>
                <a:lnTo>
                  <a:pt x="10488" y="14478"/>
                </a:lnTo>
                <a:lnTo>
                  <a:pt x="10634" y="14551"/>
                </a:lnTo>
                <a:lnTo>
                  <a:pt x="10731" y="14575"/>
                </a:lnTo>
                <a:lnTo>
                  <a:pt x="10901" y="14624"/>
                </a:lnTo>
                <a:lnTo>
                  <a:pt x="10512" y="14746"/>
                </a:lnTo>
                <a:lnTo>
                  <a:pt x="10317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6" y="14600"/>
                </a:lnTo>
                <a:lnTo>
                  <a:pt x="9709" y="14648"/>
                </a:lnTo>
                <a:lnTo>
                  <a:pt x="9685" y="14673"/>
                </a:lnTo>
                <a:lnTo>
                  <a:pt x="9685" y="14721"/>
                </a:lnTo>
                <a:lnTo>
                  <a:pt x="9733" y="14794"/>
                </a:lnTo>
                <a:lnTo>
                  <a:pt x="9806" y="14843"/>
                </a:lnTo>
                <a:lnTo>
                  <a:pt x="9952" y="14916"/>
                </a:lnTo>
                <a:lnTo>
                  <a:pt x="9636" y="14989"/>
                </a:lnTo>
                <a:lnTo>
                  <a:pt x="9587" y="14940"/>
                </a:lnTo>
                <a:lnTo>
                  <a:pt x="9539" y="14916"/>
                </a:lnTo>
                <a:lnTo>
                  <a:pt x="9441" y="14867"/>
                </a:lnTo>
                <a:lnTo>
                  <a:pt x="9247" y="14843"/>
                </a:lnTo>
                <a:lnTo>
                  <a:pt x="9149" y="14843"/>
                </a:lnTo>
                <a:lnTo>
                  <a:pt x="9052" y="14867"/>
                </a:lnTo>
                <a:lnTo>
                  <a:pt x="9028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3" y="15062"/>
                </a:lnTo>
                <a:lnTo>
                  <a:pt x="9028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521" y="15062"/>
                </a:lnTo>
                <a:lnTo>
                  <a:pt x="6156" y="14989"/>
                </a:lnTo>
                <a:lnTo>
                  <a:pt x="5816" y="14916"/>
                </a:lnTo>
                <a:lnTo>
                  <a:pt x="5475" y="14819"/>
                </a:lnTo>
                <a:lnTo>
                  <a:pt x="5134" y="14697"/>
                </a:lnTo>
                <a:lnTo>
                  <a:pt x="4818" y="14575"/>
                </a:lnTo>
                <a:lnTo>
                  <a:pt x="4477" y="14405"/>
                </a:lnTo>
                <a:lnTo>
                  <a:pt x="4161" y="14259"/>
                </a:lnTo>
                <a:lnTo>
                  <a:pt x="3869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42" y="13456"/>
                </a:lnTo>
                <a:lnTo>
                  <a:pt x="2799" y="13237"/>
                </a:lnTo>
                <a:lnTo>
                  <a:pt x="2555" y="12994"/>
                </a:lnTo>
                <a:lnTo>
                  <a:pt x="2336" y="12775"/>
                </a:lnTo>
                <a:lnTo>
                  <a:pt x="2117" y="12507"/>
                </a:lnTo>
                <a:lnTo>
                  <a:pt x="1923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49" y="10195"/>
                </a:lnTo>
                <a:lnTo>
                  <a:pt x="901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803" y="7397"/>
                </a:lnTo>
                <a:lnTo>
                  <a:pt x="852" y="6862"/>
                </a:lnTo>
                <a:lnTo>
                  <a:pt x="974" y="6351"/>
                </a:lnTo>
                <a:lnTo>
                  <a:pt x="1095" y="5840"/>
                </a:lnTo>
                <a:lnTo>
                  <a:pt x="1290" y="5353"/>
                </a:lnTo>
                <a:lnTo>
                  <a:pt x="1412" y="5061"/>
                </a:lnTo>
                <a:lnTo>
                  <a:pt x="1582" y="4745"/>
                </a:lnTo>
                <a:lnTo>
                  <a:pt x="1777" y="4404"/>
                </a:lnTo>
                <a:lnTo>
                  <a:pt x="2020" y="4064"/>
                </a:lnTo>
                <a:lnTo>
                  <a:pt x="2288" y="3699"/>
                </a:lnTo>
                <a:lnTo>
                  <a:pt x="2580" y="3334"/>
                </a:lnTo>
                <a:lnTo>
                  <a:pt x="2920" y="2944"/>
                </a:lnTo>
                <a:lnTo>
                  <a:pt x="3285" y="2604"/>
                </a:lnTo>
                <a:lnTo>
                  <a:pt x="3674" y="2263"/>
                </a:lnTo>
                <a:lnTo>
                  <a:pt x="4088" y="1922"/>
                </a:lnTo>
                <a:lnTo>
                  <a:pt x="4550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59" y="974"/>
                </a:lnTo>
                <a:lnTo>
                  <a:pt x="6327" y="925"/>
                </a:lnTo>
                <a:lnTo>
                  <a:pt x="6594" y="876"/>
                </a:lnTo>
                <a:lnTo>
                  <a:pt x="6886" y="828"/>
                </a:lnTo>
                <a:lnTo>
                  <a:pt x="7178" y="803"/>
                </a:lnTo>
                <a:lnTo>
                  <a:pt x="7543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2" y="25"/>
                </a:lnTo>
                <a:lnTo>
                  <a:pt x="7397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81" y="146"/>
                </a:lnTo>
                <a:lnTo>
                  <a:pt x="5864" y="219"/>
                </a:lnTo>
                <a:lnTo>
                  <a:pt x="5548" y="317"/>
                </a:lnTo>
                <a:lnTo>
                  <a:pt x="5232" y="438"/>
                </a:lnTo>
                <a:lnTo>
                  <a:pt x="4940" y="560"/>
                </a:lnTo>
                <a:lnTo>
                  <a:pt x="4331" y="876"/>
                </a:lnTo>
                <a:lnTo>
                  <a:pt x="3772" y="1217"/>
                </a:lnTo>
                <a:lnTo>
                  <a:pt x="3236" y="1606"/>
                </a:lnTo>
                <a:lnTo>
                  <a:pt x="2774" y="1995"/>
                </a:lnTo>
                <a:lnTo>
                  <a:pt x="2507" y="2239"/>
                </a:lnTo>
                <a:lnTo>
                  <a:pt x="2263" y="2482"/>
                </a:lnTo>
                <a:lnTo>
                  <a:pt x="2044" y="2725"/>
                </a:lnTo>
                <a:lnTo>
                  <a:pt x="1825" y="2993"/>
                </a:lnTo>
                <a:lnTo>
                  <a:pt x="1655" y="3261"/>
                </a:lnTo>
                <a:lnTo>
                  <a:pt x="1460" y="3528"/>
                </a:lnTo>
                <a:lnTo>
                  <a:pt x="1144" y="4088"/>
                </a:lnTo>
                <a:lnTo>
                  <a:pt x="876" y="4696"/>
                </a:lnTo>
                <a:lnTo>
                  <a:pt x="633" y="5305"/>
                </a:lnTo>
                <a:lnTo>
                  <a:pt x="414" y="5962"/>
                </a:lnTo>
                <a:lnTo>
                  <a:pt x="219" y="6643"/>
                </a:lnTo>
                <a:lnTo>
                  <a:pt x="146" y="7008"/>
                </a:lnTo>
                <a:lnTo>
                  <a:pt x="73" y="7373"/>
                </a:lnTo>
                <a:lnTo>
                  <a:pt x="25" y="7738"/>
                </a:lnTo>
                <a:lnTo>
                  <a:pt x="25" y="8103"/>
                </a:lnTo>
                <a:lnTo>
                  <a:pt x="0" y="8468"/>
                </a:lnTo>
                <a:lnTo>
                  <a:pt x="25" y="8809"/>
                </a:lnTo>
                <a:lnTo>
                  <a:pt x="73" y="9174"/>
                </a:lnTo>
                <a:lnTo>
                  <a:pt x="122" y="9514"/>
                </a:lnTo>
                <a:lnTo>
                  <a:pt x="195" y="9879"/>
                </a:lnTo>
                <a:lnTo>
                  <a:pt x="292" y="10220"/>
                </a:lnTo>
                <a:lnTo>
                  <a:pt x="390" y="10560"/>
                </a:lnTo>
                <a:lnTo>
                  <a:pt x="511" y="10901"/>
                </a:lnTo>
                <a:lnTo>
                  <a:pt x="657" y="11242"/>
                </a:lnTo>
                <a:lnTo>
                  <a:pt x="828" y="11582"/>
                </a:lnTo>
                <a:lnTo>
                  <a:pt x="1168" y="12264"/>
                </a:lnTo>
                <a:lnTo>
                  <a:pt x="1412" y="12629"/>
                </a:lnTo>
                <a:lnTo>
                  <a:pt x="1655" y="12994"/>
                </a:lnTo>
                <a:lnTo>
                  <a:pt x="1898" y="13334"/>
                </a:lnTo>
                <a:lnTo>
                  <a:pt x="2166" y="13651"/>
                </a:lnTo>
                <a:lnTo>
                  <a:pt x="2458" y="13943"/>
                </a:lnTo>
                <a:lnTo>
                  <a:pt x="2750" y="14235"/>
                </a:lnTo>
                <a:lnTo>
                  <a:pt x="3066" y="14502"/>
                </a:lnTo>
                <a:lnTo>
                  <a:pt x="3382" y="14746"/>
                </a:lnTo>
                <a:lnTo>
                  <a:pt x="3723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818" y="15500"/>
                </a:lnTo>
                <a:lnTo>
                  <a:pt x="5207" y="15622"/>
                </a:lnTo>
                <a:lnTo>
                  <a:pt x="5597" y="15743"/>
                </a:lnTo>
                <a:lnTo>
                  <a:pt x="6010" y="15816"/>
                </a:lnTo>
                <a:lnTo>
                  <a:pt x="6448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76" y="15914"/>
                </a:lnTo>
                <a:lnTo>
                  <a:pt x="8590" y="15889"/>
                </a:lnTo>
                <a:lnTo>
                  <a:pt x="9028" y="15841"/>
                </a:lnTo>
                <a:lnTo>
                  <a:pt x="9441" y="15768"/>
                </a:lnTo>
                <a:lnTo>
                  <a:pt x="9855" y="15670"/>
                </a:lnTo>
                <a:lnTo>
                  <a:pt x="10269" y="15573"/>
                </a:lnTo>
                <a:lnTo>
                  <a:pt x="10682" y="15451"/>
                </a:lnTo>
                <a:lnTo>
                  <a:pt x="11071" y="15305"/>
                </a:lnTo>
                <a:lnTo>
                  <a:pt x="11461" y="15135"/>
                </a:lnTo>
                <a:lnTo>
                  <a:pt x="11850" y="14940"/>
                </a:lnTo>
                <a:lnTo>
                  <a:pt x="12215" y="14721"/>
                </a:lnTo>
                <a:lnTo>
                  <a:pt x="12580" y="14478"/>
                </a:lnTo>
                <a:lnTo>
                  <a:pt x="12945" y="14235"/>
                </a:lnTo>
                <a:lnTo>
                  <a:pt x="13286" y="13943"/>
                </a:lnTo>
                <a:lnTo>
                  <a:pt x="13602" y="13651"/>
                </a:lnTo>
                <a:lnTo>
                  <a:pt x="13918" y="13334"/>
                </a:lnTo>
                <a:lnTo>
                  <a:pt x="14186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59" y="11582"/>
                </a:lnTo>
                <a:lnTo>
                  <a:pt x="15159" y="11534"/>
                </a:lnTo>
                <a:lnTo>
                  <a:pt x="15354" y="11096"/>
                </a:lnTo>
                <a:lnTo>
                  <a:pt x="15524" y="10658"/>
                </a:lnTo>
                <a:lnTo>
                  <a:pt x="15646" y="10195"/>
                </a:lnTo>
                <a:lnTo>
                  <a:pt x="15743" y="9733"/>
                </a:lnTo>
                <a:lnTo>
                  <a:pt x="15768" y="9709"/>
                </a:lnTo>
                <a:lnTo>
                  <a:pt x="15792" y="9684"/>
                </a:lnTo>
                <a:lnTo>
                  <a:pt x="15792" y="9636"/>
                </a:lnTo>
                <a:lnTo>
                  <a:pt x="15792" y="9611"/>
                </a:lnTo>
                <a:lnTo>
                  <a:pt x="15768" y="9563"/>
                </a:lnTo>
                <a:lnTo>
                  <a:pt x="15816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41" y="7957"/>
                </a:lnTo>
                <a:lnTo>
                  <a:pt x="15743" y="7105"/>
                </a:lnTo>
                <a:lnTo>
                  <a:pt x="15695" y="6667"/>
                </a:lnTo>
                <a:lnTo>
                  <a:pt x="15622" y="6254"/>
                </a:lnTo>
                <a:lnTo>
                  <a:pt x="15524" y="5840"/>
                </a:lnTo>
                <a:lnTo>
                  <a:pt x="15427" y="5426"/>
                </a:lnTo>
                <a:lnTo>
                  <a:pt x="15305" y="5013"/>
                </a:lnTo>
                <a:lnTo>
                  <a:pt x="15159" y="4623"/>
                </a:lnTo>
                <a:lnTo>
                  <a:pt x="15013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4" y="2458"/>
                </a:lnTo>
                <a:lnTo>
                  <a:pt x="13602" y="2141"/>
                </a:lnTo>
                <a:lnTo>
                  <a:pt x="13286" y="1849"/>
                </a:lnTo>
                <a:lnTo>
                  <a:pt x="12994" y="1582"/>
                </a:lnTo>
                <a:lnTo>
                  <a:pt x="12653" y="1363"/>
                </a:lnTo>
                <a:lnTo>
                  <a:pt x="12312" y="1144"/>
                </a:lnTo>
                <a:lnTo>
                  <a:pt x="11972" y="949"/>
                </a:lnTo>
                <a:lnTo>
                  <a:pt x="11607" y="779"/>
                </a:lnTo>
                <a:lnTo>
                  <a:pt x="11242" y="609"/>
                </a:lnTo>
                <a:lnTo>
                  <a:pt x="10853" y="487"/>
                </a:lnTo>
                <a:lnTo>
                  <a:pt x="10488" y="365"/>
                </a:lnTo>
                <a:lnTo>
                  <a:pt x="10123" y="268"/>
                </a:lnTo>
                <a:lnTo>
                  <a:pt x="9733" y="171"/>
                </a:lnTo>
                <a:lnTo>
                  <a:pt x="9344" y="98"/>
                </a:lnTo>
                <a:lnTo>
                  <a:pt x="8955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7"/>
          <p:cNvSpPr/>
          <p:nvPr/>
        </p:nvSpPr>
        <p:spPr>
          <a:xfrm>
            <a:off x="6170331" y="3346900"/>
            <a:ext cx="1262632" cy="1383618"/>
          </a:xfrm>
          <a:custGeom>
            <a:rect b="b" l="l" r="r" t="t"/>
            <a:pathLst>
              <a:path extrusionOk="0" h="15938" w="15817">
                <a:moveTo>
                  <a:pt x="4745" y="7470"/>
                </a:moveTo>
                <a:lnTo>
                  <a:pt x="4818" y="7495"/>
                </a:lnTo>
                <a:lnTo>
                  <a:pt x="4891" y="7543"/>
                </a:lnTo>
                <a:lnTo>
                  <a:pt x="4940" y="7616"/>
                </a:lnTo>
                <a:lnTo>
                  <a:pt x="4964" y="7714"/>
                </a:lnTo>
                <a:lnTo>
                  <a:pt x="4964" y="7787"/>
                </a:lnTo>
                <a:lnTo>
                  <a:pt x="4940" y="7908"/>
                </a:lnTo>
                <a:lnTo>
                  <a:pt x="4867" y="7981"/>
                </a:lnTo>
                <a:lnTo>
                  <a:pt x="4794" y="8054"/>
                </a:lnTo>
                <a:lnTo>
                  <a:pt x="4672" y="8079"/>
                </a:lnTo>
                <a:lnTo>
                  <a:pt x="4551" y="8054"/>
                </a:lnTo>
                <a:lnTo>
                  <a:pt x="4478" y="7981"/>
                </a:lnTo>
                <a:lnTo>
                  <a:pt x="4405" y="7908"/>
                </a:lnTo>
                <a:lnTo>
                  <a:pt x="4380" y="7787"/>
                </a:lnTo>
                <a:lnTo>
                  <a:pt x="4405" y="7665"/>
                </a:lnTo>
                <a:lnTo>
                  <a:pt x="4478" y="7543"/>
                </a:lnTo>
                <a:lnTo>
                  <a:pt x="4551" y="7495"/>
                </a:lnTo>
                <a:lnTo>
                  <a:pt x="4648" y="7470"/>
                </a:lnTo>
                <a:close/>
                <a:moveTo>
                  <a:pt x="11120" y="7470"/>
                </a:moveTo>
                <a:lnTo>
                  <a:pt x="11193" y="7495"/>
                </a:lnTo>
                <a:lnTo>
                  <a:pt x="11266" y="7543"/>
                </a:lnTo>
                <a:lnTo>
                  <a:pt x="11315" y="7616"/>
                </a:lnTo>
                <a:lnTo>
                  <a:pt x="11339" y="7714"/>
                </a:lnTo>
                <a:lnTo>
                  <a:pt x="11339" y="7787"/>
                </a:lnTo>
                <a:lnTo>
                  <a:pt x="11315" y="7908"/>
                </a:lnTo>
                <a:lnTo>
                  <a:pt x="11242" y="7981"/>
                </a:lnTo>
                <a:lnTo>
                  <a:pt x="11169" y="8054"/>
                </a:lnTo>
                <a:lnTo>
                  <a:pt x="11047" y="8079"/>
                </a:lnTo>
                <a:lnTo>
                  <a:pt x="10926" y="8054"/>
                </a:lnTo>
                <a:lnTo>
                  <a:pt x="10853" y="7981"/>
                </a:lnTo>
                <a:lnTo>
                  <a:pt x="10780" y="7908"/>
                </a:lnTo>
                <a:lnTo>
                  <a:pt x="10755" y="7787"/>
                </a:lnTo>
                <a:lnTo>
                  <a:pt x="10780" y="7665"/>
                </a:lnTo>
                <a:lnTo>
                  <a:pt x="10853" y="7543"/>
                </a:lnTo>
                <a:lnTo>
                  <a:pt x="10926" y="7495"/>
                </a:lnTo>
                <a:lnTo>
                  <a:pt x="11023" y="7470"/>
                </a:lnTo>
                <a:close/>
                <a:moveTo>
                  <a:pt x="4721" y="7081"/>
                </a:moveTo>
                <a:lnTo>
                  <a:pt x="4551" y="7105"/>
                </a:lnTo>
                <a:lnTo>
                  <a:pt x="4380" y="7178"/>
                </a:lnTo>
                <a:lnTo>
                  <a:pt x="4259" y="7300"/>
                </a:lnTo>
                <a:lnTo>
                  <a:pt x="4137" y="7446"/>
                </a:lnTo>
                <a:lnTo>
                  <a:pt x="4064" y="7568"/>
                </a:lnTo>
                <a:lnTo>
                  <a:pt x="4015" y="7714"/>
                </a:lnTo>
                <a:lnTo>
                  <a:pt x="3967" y="7835"/>
                </a:lnTo>
                <a:lnTo>
                  <a:pt x="3967" y="7981"/>
                </a:lnTo>
                <a:lnTo>
                  <a:pt x="3918" y="8225"/>
                </a:lnTo>
                <a:lnTo>
                  <a:pt x="3918" y="8395"/>
                </a:lnTo>
                <a:lnTo>
                  <a:pt x="3967" y="8565"/>
                </a:lnTo>
                <a:lnTo>
                  <a:pt x="4015" y="8711"/>
                </a:lnTo>
                <a:lnTo>
                  <a:pt x="4113" y="8833"/>
                </a:lnTo>
                <a:lnTo>
                  <a:pt x="4210" y="8955"/>
                </a:lnTo>
                <a:lnTo>
                  <a:pt x="4332" y="9028"/>
                </a:lnTo>
                <a:lnTo>
                  <a:pt x="4478" y="9101"/>
                </a:lnTo>
                <a:lnTo>
                  <a:pt x="4648" y="9149"/>
                </a:lnTo>
                <a:lnTo>
                  <a:pt x="4843" y="9174"/>
                </a:lnTo>
                <a:lnTo>
                  <a:pt x="5013" y="9149"/>
                </a:lnTo>
                <a:lnTo>
                  <a:pt x="5183" y="9101"/>
                </a:lnTo>
                <a:lnTo>
                  <a:pt x="5329" y="9028"/>
                </a:lnTo>
                <a:lnTo>
                  <a:pt x="5451" y="8930"/>
                </a:lnTo>
                <a:lnTo>
                  <a:pt x="5573" y="8809"/>
                </a:lnTo>
                <a:lnTo>
                  <a:pt x="5670" y="8663"/>
                </a:lnTo>
                <a:lnTo>
                  <a:pt x="5743" y="8517"/>
                </a:lnTo>
                <a:lnTo>
                  <a:pt x="5792" y="8346"/>
                </a:lnTo>
                <a:lnTo>
                  <a:pt x="5816" y="8176"/>
                </a:lnTo>
                <a:lnTo>
                  <a:pt x="5792" y="8006"/>
                </a:lnTo>
                <a:lnTo>
                  <a:pt x="5767" y="7835"/>
                </a:lnTo>
                <a:lnTo>
                  <a:pt x="5719" y="7689"/>
                </a:lnTo>
                <a:lnTo>
                  <a:pt x="5646" y="7519"/>
                </a:lnTo>
                <a:lnTo>
                  <a:pt x="5524" y="7397"/>
                </a:lnTo>
                <a:lnTo>
                  <a:pt x="5378" y="7251"/>
                </a:lnTo>
                <a:lnTo>
                  <a:pt x="5232" y="7154"/>
                </a:lnTo>
                <a:lnTo>
                  <a:pt x="5062" y="7105"/>
                </a:lnTo>
                <a:lnTo>
                  <a:pt x="4891" y="7081"/>
                </a:lnTo>
                <a:close/>
                <a:moveTo>
                  <a:pt x="11096" y="7081"/>
                </a:moveTo>
                <a:lnTo>
                  <a:pt x="10926" y="7105"/>
                </a:lnTo>
                <a:lnTo>
                  <a:pt x="10755" y="7178"/>
                </a:lnTo>
                <a:lnTo>
                  <a:pt x="10634" y="7300"/>
                </a:lnTo>
                <a:lnTo>
                  <a:pt x="10512" y="7446"/>
                </a:lnTo>
                <a:lnTo>
                  <a:pt x="10439" y="7568"/>
                </a:lnTo>
                <a:lnTo>
                  <a:pt x="10390" y="7714"/>
                </a:lnTo>
                <a:lnTo>
                  <a:pt x="10342" y="7835"/>
                </a:lnTo>
                <a:lnTo>
                  <a:pt x="10342" y="7981"/>
                </a:lnTo>
                <a:lnTo>
                  <a:pt x="10293" y="8225"/>
                </a:lnTo>
                <a:lnTo>
                  <a:pt x="10293" y="8395"/>
                </a:lnTo>
                <a:lnTo>
                  <a:pt x="10342" y="8565"/>
                </a:lnTo>
                <a:lnTo>
                  <a:pt x="10390" y="8711"/>
                </a:lnTo>
                <a:lnTo>
                  <a:pt x="10488" y="8833"/>
                </a:lnTo>
                <a:lnTo>
                  <a:pt x="10585" y="8955"/>
                </a:lnTo>
                <a:lnTo>
                  <a:pt x="10707" y="9028"/>
                </a:lnTo>
                <a:lnTo>
                  <a:pt x="10853" y="9101"/>
                </a:lnTo>
                <a:lnTo>
                  <a:pt x="11023" y="9149"/>
                </a:lnTo>
                <a:lnTo>
                  <a:pt x="11218" y="9174"/>
                </a:lnTo>
                <a:lnTo>
                  <a:pt x="11388" y="9149"/>
                </a:lnTo>
                <a:lnTo>
                  <a:pt x="11558" y="9101"/>
                </a:lnTo>
                <a:lnTo>
                  <a:pt x="11704" y="9028"/>
                </a:lnTo>
                <a:lnTo>
                  <a:pt x="11826" y="8930"/>
                </a:lnTo>
                <a:lnTo>
                  <a:pt x="11948" y="8809"/>
                </a:lnTo>
                <a:lnTo>
                  <a:pt x="12045" y="8663"/>
                </a:lnTo>
                <a:lnTo>
                  <a:pt x="12118" y="8517"/>
                </a:lnTo>
                <a:lnTo>
                  <a:pt x="12167" y="8346"/>
                </a:lnTo>
                <a:lnTo>
                  <a:pt x="12191" y="8176"/>
                </a:lnTo>
                <a:lnTo>
                  <a:pt x="12167" y="8006"/>
                </a:lnTo>
                <a:lnTo>
                  <a:pt x="12142" y="7835"/>
                </a:lnTo>
                <a:lnTo>
                  <a:pt x="12094" y="7689"/>
                </a:lnTo>
                <a:lnTo>
                  <a:pt x="12021" y="7519"/>
                </a:lnTo>
                <a:lnTo>
                  <a:pt x="11899" y="7397"/>
                </a:lnTo>
                <a:lnTo>
                  <a:pt x="11753" y="7251"/>
                </a:lnTo>
                <a:lnTo>
                  <a:pt x="11607" y="7154"/>
                </a:lnTo>
                <a:lnTo>
                  <a:pt x="11437" y="7105"/>
                </a:lnTo>
                <a:lnTo>
                  <a:pt x="11266" y="7081"/>
                </a:lnTo>
                <a:close/>
                <a:moveTo>
                  <a:pt x="11607" y="10731"/>
                </a:moveTo>
                <a:lnTo>
                  <a:pt x="11120" y="10877"/>
                </a:lnTo>
                <a:lnTo>
                  <a:pt x="10658" y="11047"/>
                </a:lnTo>
                <a:lnTo>
                  <a:pt x="9733" y="11412"/>
                </a:lnTo>
                <a:lnTo>
                  <a:pt x="9247" y="11558"/>
                </a:lnTo>
                <a:lnTo>
                  <a:pt x="8784" y="11704"/>
                </a:lnTo>
                <a:lnTo>
                  <a:pt x="7811" y="11972"/>
                </a:lnTo>
                <a:lnTo>
                  <a:pt x="7738" y="11996"/>
                </a:lnTo>
                <a:lnTo>
                  <a:pt x="7690" y="12045"/>
                </a:lnTo>
                <a:lnTo>
                  <a:pt x="7665" y="12118"/>
                </a:lnTo>
                <a:lnTo>
                  <a:pt x="7641" y="12166"/>
                </a:lnTo>
                <a:lnTo>
                  <a:pt x="7665" y="12239"/>
                </a:lnTo>
                <a:lnTo>
                  <a:pt x="7690" y="12312"/>
                </a:lnTo>
                <a:lnTo>
                  <a:pt x="7738" y="12361"/>
                </a:lnTo>
                <a:lnTo>
                  <a:pt x="7811" y="12410"/>
                </a:lnTo>
                <a:lnTo>
                  <a:pt x="7909" y="12434"/>
                </a:lnTo>
                <a:lnTo>
                  <a:pt x="8030" y="12458"/>
                </a:lnTo>
                <a:lnTo>
                  <a:pt x="8249" y="12458"/>
                </a:lnTo>
                <a:lnTo>
                  <a:pt x="8492" y="12434"/>
                </a:lnTo>
                <a:lnTo>
                  <a:pt x="8760" y="12361"/>
                </a:lnTo>
                <a:lnTo>
                  <a:pt x="9247" y="12191"/>
                </a:lnTo>
                <a:lnTo>
                  <a:pt x="9660" y="12045"/>
                </a:lnTo>
                <a:lnTo>
                  <a:pt x="10731" y="11680"/>
                </a:lnTo>
                <a:lnTo>
                  <a:pt x="11753" y="11290"/>
                </a:lnTo>
                <a:lnTo>
                  <a:pt x="11875" y="11217"/>
                </a:lnTo>
                <a:lnTo>
                  <a:pt x="11923" y="11144"/>
                </a:lnTo>
                <a:lnTo>
                  <a:pt x="11948" y="11023"/>
                </a:lnTo>
                <a:lnTo>
                  <a:pt x="11948" y="10925"/>
                </a:lnTo>
                <a:lnTo>
                  <a:pt x="11899" y="10828"/>
                </a:lnTo>
                <a:lnTo>
                  <a:pt x="11826" y="10755"/>
                </a:lnTo>
                <a:lnTo>
                  <a:pt x="11729" y="10731"/>
                </a:lnTo>
                <a:close/>
                <a:moveTo>
                  <a:pt x="8492" y="682"/>
                </a:moveTo>
                <a:lnTo>
                  <a:pt x="8638" y="706"/>
                </a:lnTo>
                <a:lnTo>
                  <a:pt x="9101" y="755"/>
                </a:lnTo>
                <a:lnTo>
                  <a:pt x="9539" y="803"/>
                </a:lnTo>
                <a:lnTo>
                  <a:pt x="9977" y="901"/>
                </a:lnTo>
                <a:lnTo>
                  <a:pt x="10415" y="1022"/>
                </a:lnTo>
                <a:lnTo>
                  <a:pt x="10755" y="1120"/>
                </a:lnTo>
                <a:lnTo>
                  <a:pt x="11096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02" y="1825"/>
                </a:lnTo>
                <a:lnTo>
                  <a:pt x="11875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6" y="1752"/>
                </a:lnTo>
                <a:lnTo>
                  <a:pt x="11996" y="1728"/>
                </a:lnTo>
                <a:lnTo>
                  <a:pt x="12021" y="1728"/>
                </a:lnTo>
                <a:lnTo>
                  <a:pt x="12118" y="1801"/>
                </a:lnTo>
                <a:lnTo>
                  <a:pt x="12094" y="1874"/>
                </a:lnTo>
                <a:lnTo>
                  <a:pt x="12069" y="1947"/>
                </a:lnTo>
                <a:lnTo>
                  <a:pt x="12094" y="1995"/>
                </a:lnTo>
                <a:lnTo>
                  <a:pt x="12118" y="2020"/>
                </a:lnTo>
                <a:lnTo>
                  <a:pt x="12167" y="2044"/>
                </a:lnTo>
                <a:lnTo>
                  <a:pt x="12215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483" y="2336"/>
                </a:lnTo>
                <a:lnTo>
                  <a:pt x="12507" y="2385"/>
                </a:lnTo>
                <a:lnTo>
                  <a:pt x="12532" y="2409"/>
                </a:lnTo>
                <a:lnTo>
                  <a:pt x="12580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26" y="2287"/>
                </a:lnTo>
                <a:lnTo>
                  <a:pt x="12775" y="2239"/>
                </a:lnTo>
                <a:lnTo>
                  <a:pt x="12945" y="2409"/>
                </a:lnTo>
                <a:lnTo>
                  <a:pt x="12872" y="2531"/>
                </a:lnTo>
                <a:lnTo>
                  <a:pt x="12824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48" y="2750"/>
                </a:lnTo>
                <a:lnTo>
                  <a:pt x="12897" y="2774"/>
                </a:lnTo>
                <a:lnTo>
                  <a:pt x="12945" y="2774"/>
                </a:lnTo>
                <a:lnTo>
                  <a:pt x="13067" y="2701"/>
                </a:lnTo>
                <a:lnTo>
                  <a:pt x="13164" y="2604"/>
                </a:lnTo>
                <a:lnTo>
                  <a:pt x="13286" y="2725"/>
                </a:lnTo>
                <a:lnTo>
                  <a:pt x="13383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64" y="3163"/>
                </a:lnTo>
                <a:lnTo>
                  <a:pt x="13164" y="3236"/>
                </a:lnTo>
                <a:lnTo>
                  <a:pt x="13189" y="3285"/>
                </a:lnTo>
                <a:lnTo>
                  <a:pt x="13213" y="3309"/>
                </a:lnTo>
                <a:lnTo>
                  <a:pt x="13310" y="3285"/>
                </a:lnTo>
                <a:lnTo>
                  <a:pt x="13408" y="3236"/>
                </a:lnTo>
                <a:lnTo>
                  <a:pt x="13529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5" y="3407"/>
                </a:lnTo>
                <a:lnTo>
                  <a:pt x="13554" y="3504"/>
                </a:lnTo>
                <a:lnTo>
                  <a:pt x="13481" y="3577"/>
                </a:lnTo>
                <a:lnTo>
                  <a:pt x="13456" y="3650"/>
                </a:lnTo>
                <a:lnTo>
                  <a:pt x="13456" y="3699"/>
                </a:lnTo>
                <a:lnTo>
                  <a:pt x="13505" y="3723"/>
                </a:lnTo>
                <a:lnTo>
                  <a:pt x="13602" y="3747"/>
                </a:lnTo>
                <a:lnTo>
                  <a:pt x="13675" y="3723"/>
                </a:lnTo>
                <a:lnTo>
                  <a:pt x="13773" y="3674"/>
                </a:lnTo>
                <a:lnTo>
                  <a:pt x="13846" y="3626"/>
                </a:lnTo>
                <a:lnTo>
                  <a:pt x="13943" y="3577"/>
                </a:lnTo>
                <a:lnTo>
                  <a:pt x="14138" y="3918"/>
                </a:lnTo>
                <a:lnTo>
                  <a:pt x="14040" y="3991"/>
                </a:lnTo>
                <a:lnTo>
                  <a:pt x="13846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00" y="4380"/>
                </a:lnTo>
                <a:lnTo>
                  <a:pt x="13821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186" y="4842"/>
                </a:lnTo>
                <a:lnTo>
                  <a:pt x="14065" y="4940"/>
                </a:lnTo>
                <a:lnTo>
                  <a:pt x="13943" y="5061"/>
                </a:lnTo>
                <a:lnTo>
                  <a:pt x="13919" y="5134"/>
                </a:lnTo>
                <a:lnTo>
                  <a:pt x="13894" y="5207"/>
                </a:lnTo>
                <a:lnTo>
                  <a:pt x="13894" y="5256"/>
                </a:lnTo>
                <a:lnTo>
                  <a:pt x="13919" y="5280"/>
                </a:lnTo>
                <a:lnTo>
                  <a:pt x="13943" y="5305"/>
                </a:lnTo>
                <a:lnTo>
                  <a:pt x="13992" y="5305"/>
                </a:lnTo>
                <a:lnTo>
                  <a:pt x="14113" y="5256"/>
                </a:lnTo>
                <a:lnTo>
                  <a:pt x="14235" y="5183"/>
                </a:lnTo>
                <a:lnTo>
                  <a:pt x="14527" y="5037"/>
                </a:lnTo>
                <a:lnTo>
                  <a:pt x="14600" y="5013"/>
                </a:lnTo>
                <a:lnTo>
                  <a:pt x="14746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57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16" y="6740"/>
                </a:lnTo>
                <a:lnTo>
                  <a:pt x="13992" y="6789"/>
                </a:lnTo>
                <a:lnTo>
                  <a:pt x="13967" y="6813"/>
                </a:lnTo>
                <a:lnTo>
                  <a:pt x="13992" y="6862"/>
                </a:lnTo>
                <a:lnTo>
                  <a:pt x="14040" y="6886"/>
                </a:lnTo>
                <a:lnTo>
                  <a:pt x="14235" y="6886"/>
                </a:lnTo>
                <a:lnTo>
                  <a:pt x="14405" y="6862"/>
                </a:lnTo>
                <a:lnTo>
                  <a:pt x="14770" y="6813"/>
                </a:lnTo>
                <a:lnTo>
                  <a:pt x="15014" y="6740"/>
                </a:lnTo>
                <a:lnTo>
                  <a:pt x="15087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16" y="7592"/>
                </a:lnTo>
                <a:lnTo>
                  <a:pt x="14040" y="7665"/>
                </a:lnTo>
                <a:lnTo>
                  <a:pt x="14065" y="7714"/>
                </a:lnTo>
                <a:lnTo>
                  <a:pt x="14138" y="7738"/>
                </a:lnTo>
                <a:lnTo>
                  <a:pt x="14332" y="7714"/>
                </a:lnTo>
                <a:lnTo>
                  <a:pt x="14527" y="7665"/>
                </a:lnTo>
                <a:lnTo>
                  <a:pt x="14916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57" y="8079"/>
                </a:lnTo>
                <a:lnTo>
                  <a:pt x="14235" y="8103"/>
                </a:lnTo>
                <a:lnTo>
                  <a:pt x="14113" y="8152"/>
                </a:lnTo>
                <a:lnTo>
                  <a:pt x="14016" y="8200"/>
                </a:lnTo>
                <a:lnTo>
                  <a:pt x="13919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19" y="8395"/>
                </a:lnTo>
                <a:lnTo>
                  <a:pt x="13943" y="8395"/>
                </a:lnTo>
                <a:lnTo>
                  <a:pt x="14065" y="8419"/>
                </a:lnTo>
                <a:lnTo>
                  <a:pt x="14211" y="8444"/>
                </a:lnTo>
                <a:lnTo>
                  <a:pt x="14454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7" y="8979"/>
                </a:lnTo>
                <a:lnTo>
                  <a:pt x="13870" y="9028"/>
                </a:lnTo>
                <a:lnTo>
                  <a:pt x="13846" y="9052"/>
                </a:lnTo>
                <a:lnTo>
                  <a:pt x="13870" y="9076"/>
                </a:lnTo>
                <a:lnTo>
                  <a:pt x="13967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478" y="9660"/>
                </a:lnTo>
                <a:lnTo>
                  <a:pt x="14259" y="9757"/>
                </a:lnTo>
                <a:lnTo>
                  <a:pt x="14040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0" y="9976"/>
                </a:lnTo>
                <a:lnTo>
                  <a:pt x="14065" y="9976"/>
                </a:lnTo>
                <a:lnTo>
                  <a:pt x="14284" y="10001"/>
                </a:lnTo>
                <a:lnTo>
                  <a:pt x="14503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65" y="10390"/>
                </a:lnTo>
                <a:lnTo>
                  <a:pt x="14527" y="10463"/>
                </a:lnTo>
                <a:lnTo>
                  <a:pt x="14332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46" y="10682"/>
                </a:lnTo>
                <a:lnTo>
                  <a:pt x="13821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894" y="10901"/>
                </a:lnTo>
                <a:lnTo>
                  <a:pt x="13967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576" y="10901"/>
                </a:lnTo>
                <a:lnTo>
                  <a:pt x="14795" y="10877"/>
                </a:lnTo>
                <a:lnTo>
                  <a:pt x="14795" y="10877"/>
                </a:lnTo>
                <a:lnTo>
                  <a:pt x="14600" y="11339"/>
                </a:lnTo>
                <a:lnTo>
                  <a:pt x="14478" y="11339"/>
                </a:lnTo>
                <a:lnTo>
                  <a:pt x="14284" y="11315"/>
                </a:lnTo>
                <a:lnTo>
                  <a:pt x="14089" y="11339"/>
                </a:lnTo>
                <a:lnTo>
                  <a:pt x="13919" y="11363"/>
                </a:lnTo>
                <a:lnTo>
                  <a:pt x="13724" y="11436"/>
                </a:lnTo>
                <a:lnTo>
                  <a:pt x="13724" y="11461"/>
                </a:lnTo>
                <a:lnTo>
                  <a:pt x="13724" y="11485"/>
                </a:lnTo>
                <a:lnTo>
                  <a:pt x="13894" y="11558"/>
                </a:lnTo>
                <a:lnTo>
                  <a:pt x="14065" y="11607"/>
                </a:lnTo>
                <a:lnTo>
                  <a:pt x="14430" y="11655"/>
                </a:lnTo>
                <a:lnTo>
                  <a:pt x="14186" y="12069"/>
                </a:lnTo>
                <a:lnTo>
                  <a:pt x="13967" y="12069"/>
                </a:lnTo>
                <a:lnTo>
                  <a:pt x="13724" y="12093"/>
                </a:lnTo>
                <a:lnTo>
                  <a:pt x="13602" y="12069"/>
                </a:lnTo>
                <a:lnTo>
                  <a:pt x="13456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64" y="12069"/>
                </a:lnTo>
                <a:lnTo>
                  <a:pt x="13189" y="12166"/>
                </a:lnTo>
                <a:lnTo>
                  <a:pt x="13237" y="12239"/>
                </a:lnTo>
                <a:lnTo>
                  <a:pt x="13310" y="12312"/>
                </a:lnTo>
                <a:lnTo>
                  <a:pt x="13408" y="12361"/>
                </a:lnTo>
                <a:lnTo>
                  <a:pt x="13529" y="12385"/>
                </a:lnTo>
                <a:lnTo>
                  <a:pt x="13651" y="12410"/>
                </a:lnTo>
                <a:lnTo>
                  <a:pt x="13919" y="12434"/>
                </a:lnTo>
                <a:lnTo>
                  <a:pt x="13578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6" y="12677"/>
                </a:lnTo>
                <a:lnTo>
                  <a:pt x="12605" y="12702"/>
                </a:lnTo>
                <a:lnTo>
                  <a:pt x="12605" y="12726"/>
                </a:lnTo>
                <a:lnTo>
                  <a:pt x="12580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26" y="12969"/>
                </a:lnTo>
                <a:lnTo>
                  <a:pt x="12824" y="13018"/>
                </a:lnTo>
                <a:lnTo>
                  <a:pt x="13018" y="13115"/>
                </a:lnTo>
                <a:lnTo>
                  <a:pt x="13237" y="13164"/>
                </a:lnTo>
                <a:lnTo>
                  <a:pt x="13091" y="13286"/>
                </a:lnTo>
                <a:lnTo>
                  <a:pt x="13043" y="13286"/>
                </a:lnTo>
                <a:lnTo>
                  <a:pt x="12580" y="13261"/>
                </a:lnTo>
                <a:lnTo>
                  <a:pt x="12337" y="13213"/>
                </a:lnTo>
                <a:lnTo>
                  <a:pt x="12215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72" y="13261"/>
                </a:lnTo>
                <a:lnTo>
                  <a:pt x="11972" y="13334"/>
                </a:lnTo>
                <a:lnTo>
                  <a:pt x="11996" y="13383"/>
                </a:lnTo>
                <a:lnTo>
                  <a:pt x="12142" y="13505"/>
                </a:lnTo>
                <a:lnTo>
                  <a:pt x="12288" y="13578"/>
                </a:lnTo>
                <a:lnTo>
                  <a:pt x="12459" y="13626"/>
                </a:lnTo>
                <a:lnTo>
                  <a:pt x="12653" y="13651"/>
                </a:lnTo>
                <a:lnTo>
                  <a:pt x="12215" y="13943"/>
                </a:lnTo>
                <a:lnTo>
                  <a:pt x="12142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42" y="13724"/>
                </a:lnTo>
                <a:lnTo>
                  <a:pt x="11218" y="13748"/>
                </a:lnTo>
                <a:lnTo>
                  <a:pt x="11193" y="13748"/>
                </a:lnTo>
                <a:lnTo>
                  <a:pt x="11193" y="13821"/>
                </a:lnTo>
                <a:lnTo>
                  <a:pt x="11242" y="13894"/>
                </a:lnTo>
                <a:lnTo>
                  <a:pt x="11291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777" y="14210"/>
                </a:lnTo>
                <a:lnTo>
                  <a:pt x="11437" y="14381"/>
                </a:lnTo>
                <a:lnTo>
                  <a:pt x="11364" y="14332"/>
                </a:lnTo>
                <a:lnTo>
                  <a:pt x="11315" y="14308"/>
                </a:lnTo>
                <a:lnTo>
                  <a:pt x="11169" y="14259"/>
                </a:lnTo>
                <a:lnTo>
                  <a:pt x="10877" y="14235"/>
                </a:lnTo>
                <a:lnTo>
                  <a:pt x="10634" y="14210"/>
                </a:lnTo>
                <a:lnTo>
                  <a:pt x="10488" y="14210"/>
                </a:lnTo>
                <a:lnTo>
                  <a:pt x="10366" y="14235"/>
                </a:lnTo>
                <a:lnTo>
                  <a:pt x="10342" y="14283"/>
                </a:lnTo>
                <a:lnTo>
                  <a:pt x="10366" y="14332"/>
                </a:lnTo>
                <a:lnTo>
                  <a:pt x="10390" y="14381"/>
                </a:lnTo>
                <a:lnTo>
                  <a:pt x="10488" y="14478"/>
                </a:lnTo>
                <a:lnTo>
                  <a:pt x="10609" y="14551"/>
                </a:lnTo>
                <a:lnTo>
                  <a:pt x="10707" y="14575"/>
                </a:lnTo>
                <a:lnTo>
                  <a:pt x="10877" y="14624"/>
                </a:lnTo>
                <a:lnTo>
                  <a:pt x="10488" y="14746"/>
                </a:lnTo>
                <a:lnTo>
                  <a:pt x="10293" y="14673"/>
                </a:lnTo>
                <a:lnTo>
                  <a:pt x="10098" y="14624"/>
                </a:lnTo>
                <a:lnTo>
                  <a:pt x="9904" y="14600"/>
                </a:lnTo>
                <a:lnTo>
                  <a:pt x="9782" y="14600"/>
                </a:lnTo>
                <a:lnTo>
                  <a:pt x="9685" y="14648"/>
                </a:lnTo>
                <a:lnTo>
                  <a:pt x="9660" y="14673"/>
                </a:lnTo>
                <a:lnTo>
                  <a:pt x="9660" y="14721"/>
                </a:lnTo>
                <a:lnTo>
                  <a:pt x="9709" y="14794"/>
                </a:lnTo>
                <a:lnTo>
                  <a:pt x="9782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63" y="14940"/>
                </a:lnTo>
                <a:lnTo>
                  <a:pt x="9514" y="14916"/>
                </a:lnTo>
                <a:lnTo>
                  <a:pt x="9417" y="14867"/>
                </a:lnTo>
                <a:lnTo>
                  <a:pt x="9222" y="14843"/>
                </a:lnTo>
                <a:lnTo>
                  <a:pt x="9125" y="14843"/>
                </a:lnTo>
                <a:lnTo>
                  <a:pt x="9028" y="14867"/>
                </a:lnTo>
                <a:lnTo>
                  <a:pt x="9003" y="14916"/>
                </a:lnTo>
                <a:lnTo>
                  <a:pt x="8979" y="14965"/>
                </a:lnTo>
                <a:lnTo>
                  <a:pt x="8955" y="15013"/>
                </a:lnTo>
                <a:lnTo>
                  <a:pt x="8979" y="15062"/>
                </a:lnTo>
                <a:lnTo>
                  <a:pt x="9003" y="15086"/>
                </a:lnTo>
                <a:lnTo>
                  <a:pt x="8638" y="15135"/>
                </a:lnTo>
                <a:lnTo>
                  <a:pt x="8298" y="15159"/>
                </a:lnTo>
                <a:lnTo>
                  <a:pt x="7203" y="15159"/>
                </a:lnTo>
                <a:lnTo>
                  <a:pt x="6838" y="15111"/>
                </a:lnTo>
                <a:lnTo>
                  <a:pt x="6497" y="15062"/>
                </a:lnTo>
                <a:lnTo>
                  <a:pt x="6132" y="14989"/>
                </a:lnTo>
                <a:lnTo>
                  <a:pt x="5792" y="14916"/>
                </a:lnTo>
                <a:lnTo>
                  <a:pt x="5451" y="14819"/>
                </a:lnTo>
                <a:lnTo>
                  <a:pt x="5110" y="14697"/>
                </a:lnTo>
                <a:lnTo>
                  <a:pt x="4794" y="14575"/>
                </a:lnTo>
                <a:lnTo>
                  <a:pt x="4453" y="14405"/>
                </a:lnTo>
                <a:lnTo>
                  <a:pt x="4137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18" y="13456"/>
                </a:lnTo>
                <a:lnTo>
                  <a:pt x="2774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093" y="12507"/>
                </a:lnTo>
                <a:lnTo>
                  <a:pt x="1898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387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22" y="10512"/>
                </a:lnTo>
                <a:lnTo>
                  <a:pt x="949" y="10195"/>
                </a:lnTo>
                <a:lnTo>
                  <a:pt x="876" y="9879"/>
                </a:lnTo>
                <a:lnTo>
                  <a:pt x="828" y="9538"/>
                </a:lnTo>
                <a:lnTo>
                  <a:pt x="755" y="9003"/>
                </a:lnTo>
                <a:lnTo>
                  <a:pt x="730" y="8468"/>
                </a:lnTo>
                <a:lnTo>
                  <a:pt x="730" y="7933"/>
                </a:lnTo>
                <a:lnTo>
                  <a:pt x="779" y="7397"/>
                </a:lnTo>
                <a:lnTo>
                  <a:pt x="828" y="6862"/>
                </a:lnTo>
                <a:lnTo>
                  <a:pt x="949" y="6351"/>
                </a:lnTo>
                <a:lnTo>
                  <a:pt x="1071" y="5840"/>
                </a:lnTo>
                <a:lnTo>
                  <a:pt x="1266" y="5353"/>
                </a:lnTo>
                <a:lnTo>
                  <a:pt x="1387" y="5061"/>
                </a:lnTo>
                <a:lnTo>
                  <a:pt x="1558" y="4745"/>
                </a:lnTo>
                <a:lnTo>
                  <a:pt x="1752" y="4404"/>
                </a:lnTo>
                <a:lnTo>
                  <a:pt x="1996" y="4064"/>
                </a:lnTo>
                <a:lnTo>
                  <a:pt x="2263" y="3699"/>
                </a:lnTo>
                <a:lnTo>
                  <a:pt x="2555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0" y="2263"/>
                </a:lnTo>
                <a:lnTo>
                  <a:pt x="4064" y="1922"/>
                </a:lnTo>
                <a:lnTo>
                  <a:pt x="4526" y="1630"/>
                </a:lnTo>
                <a:lnTo>
                  <a:pt x="5013" y="1363"/>
                </a:lnTo>
                <a:lnTo>
                  <a:pt x="5500" y="1144"/>
                </a:lnTo>
                <a:lnTo>
                  <a:pt x="6035" y="974"/>
                </a:lnTo>
                <a:lnTo>
                  <a:pt x="6303" y="925"/>
                </a:lnTo>
                <a:lnTo>
                  <a:pt x="6595" y="876"/>
                </a:lnTo>
                <a:lnTo>
                  <a:pt x="6862" y="828"/>
                </a:lnTo>
                <a:lnTo>
                  <a:pt x="7154" y="803"/>
                </a:lnTo>
                <a:lnTo>
                  <a:pt x="7519" y="779"/>
                </a:lnTo>
                <a:lnTo>
                  <a:pt x="7909" y="730"/>
                </a:lnTo>
                <a:lnTo>
                  <a:pt x="8298" y="682"/>
                </a:lnTo>
                <a:close/>
                <a:moveTo>
                  <a:pt x="8128" y="0"/>
                </a:moveTo>
                <a:lnTo>
                  <a:pt x="7738" y="25"/>
                </a:lnTo>
                <a:lnTo>
                  <a:pt x="7373" y="73"/>
                </a:lnTo>
                <a:lnTo>
                  <a:pt x="7081" y="49"/>
                </a:lnTo>
                <a:lnTo>
                  <a:pt x="6765" y="49"/>
                </a:lnTo>
                <a:lnTo>
                  <a:pt x="6473" y="73"/>
                </a:lnTo>
                <a:lnTo>
                  <a:pt x="6157" y="146"/>
                </a:lnTo>
                <a:lnTo>
                  <a:pt x="5840" y="219"/>
                </a:lnTo>
                <a:lnTo>
                  <a:pt x="5524" y="317"/>
                </a:lnTo>
                <a:lnTo>
                  <a:pt x="5208" y="438"/>
                </a:lnTo>
                <a:lnTo>
                  <a:pt x="4916" y="560"/>
                </a:lnTo>
                <a:lnTo>
                  <a:pt x="4307" y="876"/>
                </a:lnTo>
                <a:lnTo>
                  <a:pt x="3748" y="1217"/>
                </a:lnTo>
                <a:lnTo>
                  <a:pt x="3212" y="1606"/>
                </a:lnTo>
                <a:lnTo>
                  <a:pt x="2750" y="1995"/>
                </a:lnTo>
                <a:lnTo>
                  <a:pt x="2482" y="2239"/>
                </a:lnTo>
                <a:lnTo>
                  <a:pt x="2239" y="2482"/>
                </a:lnTo>
                <a:lnTo>
                  <a:pt x="2020" y="2725"/>
                </a:lnTo>
                <a:lnTo>
                  <a:pt x="1825" y="2993"/>
                </a:lnTo>
                <a:lnTo>
                  <a:pt x="1631" y="3261"/>
                </a:lnTo>
                <a:lnTo>
                  <a:pt x="1436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390" y="5962"/>
                </a:lnTo>
                <a:lnTo>
                  <a:pt x="195" y="6643"/>
                </a:lnTo>
                <a:lnTo>
                  <a:pt x="122" y="7008"/>
                </a:lnTo>
                <a:lnTo>
                  <a:pt x="49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1" y="8809"/>
                </a:lnTo>
                <a:lnTo>
                  <a:pt x="49" y="9174"/>
                </a:lnTo>
                <a:lnTo>
                  <a:pt x="98" y="9514"/>
                </a:lnTo>
                <a:lnTo>
                  <a:pt x="171" y="9879"/>
                </a:lnTo>
                <a:lnTo>
                  <a:pt x="268" y="10220"/>
                </a:lnTo>
                <a:lnTo>
                  <a:pt x="365" y="10560"/>
                </a:lnTo>
                <a:lnTo>
                  <a:pt x="487" y="10901"/>
                </a:lnTo>
                <a:lnTo>
                  <a:pt x="633" y="11242"/>
                </a:lnTo>
                <a:lnTo>
                  <a:pt x="803" y="11582"/>
                </a:lnTo>
                <a:lnTo>
                  <a:pt x="1168" y="12264"/>
                </a:lnTo>
                <a:lnTo>
                  <a:pt x="1387" y="12629"/>
                </a:lnTo>
                <a:lnTo>
                  <a:pt x="1631" y="12994"/>
                </a:lnTo>
                <a:lnTo>
                  <a:pt x="1874" y="13334"/>
                </a:lnTo>
                <a:lnTo>
                  <a:pt x="2142" y="13651"/>
                </a:lnTo>
                <a:lnTo>
                  <a:pt x="2434" y="13943"/>
                </a:lnTo>
                <a:lnTo>
                  <a:pt x="2726" y="14235"/>
                </a:lnTo>
                <a:lnTo>
                  <a:pt x="3042" y="14502"/>
                </a:lnTo>
                <a:lnTo>
                  <a:pt x="3358" y="14746"/>
                </a:lnTo>
                <a:lnTo>
                  <a:pt x="3699" y="14965"/>
                </a:lnTo>
                <a:lnTo>
                  <a:pt x="4040" y="15159"/>
                </a:lnTo>
                <a:lnTo>
                  <a:pt x="4405" y="15354"/>
                </a:lnTo>
                <a:lnTo>
                  <a:pt x="4794" y="15500"/>
                </a:lnTo>
                <a:lnTo>
                  <a:pt x="5183" y="15622"/>
                </a:lnTo>
                <a:lnTo>
                  <a:pt x="5573" y="15743"/>
                </a:lnTo>
                <a:lnTo>
                  <a:pt x="5986" y="15816"/>
                </a:lnTo>
                <a:lnTo>
                  <a:pt x="6424" y="15889"/>
                </a:lnTo>
                <a:lnTo>
                  <a:pt x="6838" y="15914"/>
                </a:lnTo>
                <a:lnTo>
                  <a:pt x="7276" y="15938"/>
                </a:lnTo>
                <a:lnTo>
                  <a:pt x="7714" y="15938"/>
                </a:lnTo>
                <a:lnTo>
                  <a:pt x="8152" y="15914"/>
                </a:lnTo>
                <a:lnTo>
                  <a:pt x="8565" y="15889"/>
                </a:lnTo>
                <a:lnTo>
                  <a:pt x="9003" y="15841"/>
                </a:lnTo>
                <a:lnTo>
                  <a:pt x="9417" y="15768"/>
                </a:lnTo>
                <a:lnTo>
                  <a:pt x="9831" y="15670"/>
                </a:lnTo>
                <a:lnTo>
                  <a:pt x="10244" y="15573"/>
                </a:lnTo>
                <a:lnTo>
                  <a:pt x="10658" y="15451"/>
                </a:lnTo>
                <a:lnTo>
                  <a:pt x="11047" y="15305"/>
                </a:lnTo>
                <a:lnTo>
                  <a:pt x="11437" y="15135"/>
                </a:lnTo>
                <a:lnTo>
                  <a:pt x="11826" y="14940"/>
                </a:lnTo>
                <a:lnTo>
                  <a:pt x="12191" y="14721"/>
                </a:lnTo>
                <a:lnTo>
                  <a:pt x="12556" y="14478"/>
                </a:lnTo>
                <a:lnTo>
                  <a:pt x="12921" y="14235"/>
                </a:lnTo>
                <a:lnTo>
                  <a:pt x="13262" y="13943"/>
                </a:lnTo>
                <a:lnTo>
                  <a:pt x="13578" y="13651"/>
                </a:lnTo>
                <a:lnTo>
                  <a:pt x="13894" y="13334"/>
                </a:lnTo>
                <a:lnTo>
                  <a:pt x="14186" y="13018"/>
                </a:lnTo>
                <a:lnTo>
                  <a:pt x="14430" y="12702"/>
                </a:lnTo>
                <a:lnTo>
                  <a:pt x="14673" y="12361"/>
                </a:lnTo>
                <a:lnTo>
                  <a:pt x="14892" y="11996"/>
                </a:lnTo>
                <a:lnTo>
                  <a:pt x="15087" y="11631"/>
                </a:lnTo>
                <a:lnTo>
                  <a:pt x="15111" y="11631"/>
                </a:lnTo>
                <a:lnTo>
                  <a:pt x="15135" y="11582"/>
                </a:lnTo>
                <a:lnTo>
                  <a:pt x="15135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68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17" y="8760"/>
                </a:lnTo>
                <a:lnTo>
                  <a:pt x="15817" y="8371"/>
                </a:lnTo>
                <a:lnTo>
                  <a:pt x="15817" y="7957"/>
                </a:lnTo>
                <a:lnTo>
                  <a:pt x="15719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00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35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00" y="3480"/>
                </a:lnTo>
                <a:lnTo>
                  <a:pt x="14381" y="3115"/>
                </a:lnTo>
                <a:lnTo>
                  <a:pt x="14138" y="2774"/>
                </a:lnTo>
                <a:lnTo>
                  <a:pt x="13870" y="2458"/>
                </a:lnTo>
                <a:lnTo>
                  <a:pt x="13578" y="2141"/>
                </a:lnTo>
                <a:lnTo>
                  <a:pt x="13262" y="1849"/>
                </a:lnTo>
                <a:lnTo>
                  <a:pt x="12970" y="1582"/>
                </a:lnTo>
                <a:lnTo>
                  <a:pt x="12629" y="1363"/>
                </a:lnTo>
                <a:lnTo>
                  <a:pt x="12288" y="1144"/>
                </a:lnTo>
                <a:lnTo>
                  <a:pt x="11948" y="949"/>
                </a:lnTo>
                <a:lnTo>
                  <a:pt x="11583" y="779"/>
                </a:lnTo>
                <a:lnTo>
                  <a:pt x="11218" y="609"/>
                </a:lnTo>
                <a:lnTo>
                  <a:pt x="10828" y="487"/>
                </a:lnTo>
                <a:lnTo>
                  <a:pt x="10463" y="365"/>
                </a:lnTo>
                <a:lnTo>
                  <a:pt x="10098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0" y="49"/>
                </a:lnTo>
                <a:lnTo>
                  <a:pt x="8517" y="25"/>
                </a:lnTo>
                <a:lnTo>
                  <a:pt x="812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4" name="Google Shape;104;p18"/>
          <p:cNvSpPr/>
          <p:nvPr/>
        </p:nvSpPr>
        <p:spPr>
          <a:xfrm>
            <a:off x="3727511" y="888425"/>
            <a:ext cx="1689000" cy="4704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rPr>
              <a:t>Writing Center</a:t>
            </a:r>
            <a:endParaRPr sz="19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05" name="Google Shape;105;p18"/>
          <p:cNvSpPr/>
          <p:nvPr/>
        </p:nvSpPr>
        <p:spPr>
          <a:xfrm>
            <a:off x="5671488" y="2336556"/>
            <a:ext cx="1689000" cy="4704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rPr>
              <a:t>Contact Zone</a:t>
            </a:r>
            <a:endParaRPr sz="19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06" name="Google Shape;106;p18"/>
          <p:cNvSpPr/>
          <p:nvPr/>
        </p:nvSpPr>
        <p:spPr>
          <a:xfrm>
            <a:off x="1773234" y="2336556"/>
            <a:ext cx="1689000" cy="4704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rPr>
              <a:t>Safe House</a:t>
            </a:r>
            <a:endParaRPr sz="19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07" name="Google Shape;107;p18"/>
          <p:cNvSpPr/>
          <p:nvPr/>
        </p:nvSpPr>
        <p:spPr>
          <a:xfrm>
            <a:off x="855300" y="3674087"/>
            <a:ext cx="1689000" cy="4704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rPr>
              <a:t>Comfortable</a:t>
            </a:r>
            <a:endParaRPr sz="19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08" name="Google Shape;108;p18"/>
          <p:cNvSpPr/>
          <p:nvPr/>
        </p:nvSpPr>
        <p:spPr>
          <a:xfrm>
            <a:off x="2711668" y="3674087"/>
            <a:ext cx="1689000" cy="4704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rPr>
              <a:t>Relate Ideas</a:t>
            </a:r>
            <a:endParaRPr sz="19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09" name="Google Shape;109;p18"/>
          <p:cNvSpPr/>
          <p:nvPr/>
        </p:nvSpPr>
        <p:spPr>
          <a:xfrm>
            <a:off x="4743311" y="3674087"/>
            <a:ext cx="1689000" cy="4704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rPr>
              <a:t>Uncomfortable</a:t>
            </a:r>
            <a:endParaRPr sz="19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10" name="Google Shape;110;p18"/>
          <p:cNvSpPr/>
          <p:nvPr/>
        </p:nvSpPr>
        <p:spPr>
          <a:xfrm>
            <a:off x="6599679" y="3674087"/>
            <a:ext cx="1689000" cy="4704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rPr>
              <a:t>Challenge Ideas</a:t>
            </a:r>
            <a:endParaRPr sz="19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cxnSp>
        <p:nvCxnSpPr>
          <p:cNvPr id="111" name="Google Shape;111;p18"/>
          <p:cNvCxnSpPr>
            <a:stCxn id="104" idx="2"/>
            <a:endCxn id="105" idx="0"/>
          </p:cNvCxnSpPr>
          <p:nvPr/>
        </p:nvCxnSpPr>
        <p:spPr>
          <a:xfrm flipH="1" rot="-5400000">
            <a:off x="5055161" y="875675"/>
            <a:ext cx="977700" cy="1944000"/>
          </a:xfrm>
          <a:prstGeom prst="bentConnector3">
            <a:avLst>
              <a:gd fmla="val 50002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2" name="Google Shape;112;p18"/>
          <p:cNvCxnSpPr>
            <a:stCxn id="106" idx="0"/>
            <a:endCxn id="104" idx="2"/>
          </p:cNvCxnSpPr>
          <p:nvPr/>
        </p:nvCxnSpPr>
        <p:spPr>
          <a:xfrm rot="-5400000">
            <a:off x="3105984" y="870606"/>
            <a:ext cx="977700" cy="1954200"/>
          </a:xfrm>
          <a:prstGeom prst="bentConnector3">
            <a:avLst>
              <a:gd fmla="val 50002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3" name="Google Shape;113;p18"/>
          <p:cNvCxnSpPr>
            <a:stCxn id="106" idx="2"/>
            <a:endCxn id="108" idx="0"/>
          </p:cNvCxnSpPr>
          <p:nvPr/>
        </p:nvCxnSpPr>
        <p:spPr>
          <a:xfrm flipH="1" rot="-5400000">
            <a:off x="2653434" y="2771256"/>
            <a:ext cx="867000" cy="938400"/>
          </a:xfrm>
          <a:prstGeom prst="bentConnector3">
            <a:avLst>
              <a:gd fmla="val 50008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4" name="Google Shape;114;p18"/>
          <p:cNvCxnSpPr>
            <a:stCxn id="107" idx="0"/>
            <a:endCxn id="106" idx="2"/>
          </p:cNvCxnSpPr>
          <p:nvPr/>
        </p:nvCxnSpPr>
        <p:spPr>
          <a:xfrm rot="-5400000">
            <a:off x="1725300" y="2781587"/>
            <a:ext cx="867000" cy="918000"/>
          </a:xfrm>
          <a:prstGeom prst="bentConnector3">
            <a:avLst>
              <a:gd fmla="val 50008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5" name="Google Shape;115;p18"/>
          <p:cNvCxnSpPr>
            <a:stCxn id="105" idx="2"/>
            <a:endCxn id="110" idx="0"/>
          </p:cNvCxnSpPr>
          <p:nvPr/>
        </p:nvCxnSpPr>
        <p:spPr>
          <a:xfrm flipH="1" rot="-5400000">
            <a:off x="6546588" y="2776356"/>
            <a:ext cx="867000" cy="928200"/>
          </a:xfrm>
          <a:prstGeom prst="bentConnector3">
            <a:avLst>
              <a:gd fmla="val 50008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6" name="Google Shape;116;p18"/>
          <p:cNvCxnSpPr>
            <a:stCxn id="109" idx="0"/>
            <a:endCxn id="105" idx="2"/>
          </p:cNvCxnSpPr>
          <p:nvPr/>
        </p:nvCxnSpPr>
        <p:spPr>
          <a:xfrm rot="-5400000">
            <a:off x="5618411" y="2776487"/>
            <a:ext cx="867000" cy="928200"/>
          </a:xfrm>
          <a:prstGeom prst="bentConnector3">
            <a:avLst>
              <a:gd fmla="val 50008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7" name="Google Shape;117;p18"/>
          <p:cNvSpPr/>
          <p:nvPr/>
        </p:nvSpPr>
        <p:spPr>
          <a:xfrm>
            <a:off x="246384" y="225874"/>
            <a:ext cx="1009740" cy="937938"/>
          </a:xfrm>
          <a:custGeom>
            <a:rect b="b" l="l" r="r" t="t"/>
            <a:pathLst>
              <a:path extrusionOk="0" h="18786" w="19661">
                <a:moveTo>
                  <a:pt x="10269" y="1460"/>
                </a:moveTo>
                <a:lnTo>
                  <a:pt x="10755" y="1485"/>
                </a:lnTo>
                <a:lnTo>
                  <a:pt x="11266" y="1533"/>
                </a:lnTo>
                <a:lnTo>
                  <a:pt x="11753" y="1631"/>
                </a:lnTo>
                <a:lnTo>
                  <a:pt x="11680" y="1728"/>
                </a:lnTo>
                <a:lnTo>
                  <a:pt x="11631" y="1850"/>
                </a:lnTo>
                <a:lnTo>
                  <a:pt x="11631" y="1874"/>
                </a:lnTo>
                <a:lnTo>
                  <a:pt x="11656" y="1874"/>
                </a:lnTo>
                <a:lnTo>
                  <a:pt x="11753" y="1850"/>
                </a:lnTo>
                <a:lnTo>
                  <a:pt x="11826" y="1825"/>
                </a:lnTo>
                <a:lnTo>
                  <a:pt x="12021" y="1752"/>
                </a:lnTo>
                <a:lnTo>
                  <a:pt x="12069" y="1728"/>
                </a:lnTo>
                <a:lnTo>
                  <a:pt x="12386" y="1825"/>
                </a:lnTo>
                <a:lnTo>
                  <a:pt x="12361" y="1850"/>
                </a:lnTo>
                <a:lnTo>
                  <a:pt x="12264" y="1923"/>
                </a:lnTo>
                <a:lnTo>
                  <a:pt x="12167" y="2020"/>
                </a:lnTo>
                <a:lnTo>
                  <a:pt x="12021" y="2239"/>
                </a:lnTo>
                <a:lnTo>
                  <a:pt x="12021" y="2263"/>
                </a:lnTo>
                <a:lnTo>
                  <a:pt x="12045" y="2263"/>
                </a:lnTo>
                <a:lnTo>
                  <a:pt x="12264" y="2166"/>
                </a:lnTo>
                <a:lnTo>
                  <a:pt x="12483" y="2069"/>
                </a:lnTo>
                <a:lnTo>
                  <a:pt x="12605" y="2020"/>
                </a:lnTo>
                <a:lnTo>
                  <a:pt x="12751" y="1971"/>
                </a:lnTo>
                <a:lnTo>
                  <a:pt x="13091" y="2142"/>
                </a:lnTo>
                <a:lnTo>
                  <a:pt x="13164" y="2166"/>
                </a:lnTo>
                <a:lnTo>
                  <a:pt x="12970" y="2239"/>
                </a:lnTo>
                <a:lnTo>
                  <a:pt x="12799" y="2336"/>
                </a:lnTo>
                <a:lnTo>
                  <a:pt x="12629" y="2434"/>
                </a:lnTo>
                <a:lnTo>
                  <a:pt x="12483" y="2580"/>
                </a:lnTo>
                <a:lnTo>
                  <a:pt x="12459" y="2628"/>
                </a:lnTo>
                <a:lnTo>
                  <a:pt x="12459" y="2677"/>
                </a:lnTo>
                <a:lnTo>
                  <a:pt x="12507" y="2701"/>
                </a:lnTo>
                <a:lnTo>
                  <a:pt x="12556" y="2701"/>
                </a:lnTo>
                <a:lnTo>
                  <a:pt x="12726" y="2653"/>
                </a:lnTo>
                <a:lnTo>
                  <a:pt x="12897" y="2604"/>
                </a:lnTo>
                <a:lnTo>
                  <a:pt x="13237" y="2458"/>
                </a:lnTo>
                <a:lnTo>
                  <a:pt x="13408" y="2409"/>
                </a:lnTo>
                <a:lnTo>
                  <a:pt x="13578" y="2385"/>
                </a:lnTo>
                <a:lnTo>
                  <a:pt x="14162" y="2701"/>
                </a:lnTo>
                <a:lnTo>
                  <a:pt x="13967" y="2750"/>
                </a:lnTo>
                <a:lnTo>
                  <a:pt x="13578" y="2847"/>
                </a:lnTo>
                <a:lnTo>
                  <a:pt x="13383" y="2945"/>
                </a:lnTo>
                <a:lnTo>
                  <a:pt x="13310" y="2993"/>
                </a:lnTo>
                <a:lnTo>
                  <a:pt x="13262" y="3066"/>
                </a:lnTo>
                <a:lnTo>
                  <a:pt x="13310" y="3115"/>
                </a:lnTo>
                <a:lnTo>
                  <a:pt x="13383" y="3139"/>
                </a:lnTo>
                <a:lnTo>
                  <a:pt x="13554" y="3139"/>
                </a:lnTo>
                <a:lnTo>
                  <a:pt x="13846" y="3042"/>
                </a:lnTo>
                <a:lnTo>
                  <a:pt x="14186" y="2993"/>
                </a:lnTo>
                <a:lnTo>
                  <a:pt x="14551" y="2920"/>
                </a:lnTo>
                <a:lnTo>
                  <a:pt x="14916" y="3139"/>
                </a:lnTo>
                <a:lnTo>
                  <a:pt x="14527" y="3261"/>
                </a:lnTo>
                <a:lnTo>
                  <a:pt x="14162" y="3407"/>
                </a:lnTo>
                <a:lnTo>
                  <a:pt x="13870" y="3553"/>
                </a:lnTo>
                <a:lnTo>
                  <a:pt x="13651" y="3675"/>
                </a:lnTo>
                <a:lnTo>
                  <a:pt x="13627" y="3723"/>
                </a:lnTo>
                <a:lnTo>
                  <a:pt x="13602" y="3772"/>
                </a:lnTo>
                <a:lnTo>
                  <a:pt x="13651" y="3821"/>
                </a:lnTo>
                <a:lnTo>
                  <a:pt x="13700" y="3845"/>
                </a:lnTo>
                <a:lnTo>
                  <a:pt x="13846" y="3845"/>
                </a:lnTo>
                <a:lnTo>
                  <a:pt x="13967" y="3821"/>
                </a:lnTo>
                <a:lnTo>
                  <a:pt x="14235" y="3748"/>
                </a:lnTo>
                <a:lnTo>
                  <a:pt x="14770" y="3553"/>
                </a:lnTo>
                <a:lnTo>
                  <a:pt x="15087" y="3480"/>
                </a:lnTo>
                <a:lnTo>
                  <a:pt x="15379" y="3431"/>
                </a:lnTo>
                <a:lnTo>
                  <a:pt x="15865" y="3772"/>
                </a:lnTo>
                <a:lnTo>
                  <a:pt x="16036" y="3894"/>
                </a:lnTo>
                <a:lnTo>
                  <a:pt x="15792" y="3918"/>
                </a:lnTo>
                <a:lnTo>
                  <a:pt x="15525" y="3942"/>
                </a:lnTo>
                <a:lnTo>
                  <a:pt x="15038" y="4064"/>
                </a:lnTo>
                <a:lnTo>
                  <a:pt x="14551" y="4210"/>
                </a:lnTo>
                <a:lnTo>
                  <a:pt x="14138" y="4356"/>
                </a:lnTo>
                <a:lnTo>
                  <a:pt x="14113" y="4380"/>
                </a:lnTo>
                <a:lnTo>
                  <a:pt x="14138" y="4405"/>
                </a:lnTo>
                <a:lnTo>
                  <a:pt x="14284" y="4405"/>
                </a:lnTo>
                <a:lnTo>
                  <a:pt x="14600" y="4380"/>
                </a:lnTo>
                <a:lnTo>
                  <a:pt x="15257" y="4283"/>
                </a:lnTo>
                <a:lnTo>
                  <a:pt x="15841" y="4210"/>
                </a:lnTo>
                <a:lnTo>
                  <a:pt x="16400" y="4186"/>
                </a:lnTo>
                <a:lnTo>
                  <a:pt x="16644" y="4405"/>
                </a:lnTo>
                <a:lnTo>
                  <a:pt x="16863" y="4648"/>
                </a:lnTo>
                <a:lnTo>
                  <a:pt x="16741" y="4599"/>
                </a:lnTo>
                <a:lnTo>
                  <a:pt x="16619" y="4575"/>
                </a:lnTo>
                <a:lnTo>
                  <a:pt x="16376" y="4575"/>
                </a:lnTo>
                <a:lnTo>
                  <a:pt x="16133" y="4599"/>
                </a:lnTo>
                <a:lnTo>
                  <a:pt x="15914" y="4648"/>
                </a:lnTo>
                <a:lnTo>
                  <a:pt x="15306" y="4770"/>
                </a:lnTo>
                <a:lnTo>
                  <a:pt x="15160" y="4794"/>
                </a:lnTo>
                <a:lnTo>
                  <a:pt x="15014" y="4867"/>
                </a:lnTo>
                <a:lnTo>
                  <a:pt x="14868" y="4916"/>
                </a:lnTo>
                <a:lnTo>
                  <a:pt x="14722" y="4964"/>
                </a:lnTo>
                <a:lnTo>
                  <a:pt x="14941" y="4989"/>
                </a:lnTo>
                <a:lnTo>
                  <a:pt x="15184" y="5037"/>
                </a:lnTo>
                <a:lnTo>
                  <a:pt x="15427" y="5013"/>
                </a:lnTo>
                <a:lnTo>
                  <a:pt x="15671" y="4964"/>
                </a:lnTo>
                <a:lnTo>
                  <a:pt x="15987" y="4916"/>
                </a:lnTo>
                <a:lnTo>
                  <a:pt x="16279" y="4891"/>
                </a:lnTo>
                <a:lnTo>
                  <a:pt x="16595" y="4867"/>
                </a:lnTo>
                <a:lnTo>
                  <a:pt x="16887" y="4794"/>
                </a:lnTo>
                <a:lnTo>
                  <a:pt x="16911" y="4770"/>
                </a:lnTo>
                <a:lnTo>
                  <a:pt x="16936" y="4721"/>
                </a:lnTo>
                <a:lnTo>
                  <a:pt x="17276" y="5135"/>
                </a:lnTo>
                <a:lnTo>
                  <a:pt x="17568" y="5597"/>
                </a:lnTo>
                <a:lnTo>
                  <a:pt x="17447" y="5524"/>
                </a:lnTo>
                <a:lnTo>
                  <a:pt x="17301" y="5475"/>
                </a:lnTo>
                <a:lnTo>
                  <a:pt x="17009" y="5402"/>
                </a:lnTo>
                <a:lnTo>
                  <a:pt x="16717" y="5402"/>
                </a:lnTo>
                <a:lnTo>
                  <a:pt x="16425" y="5427"/>
                </a:lnTo>
                <a:lnTo>
                  <a:pt x="16230" y="5451"/>
                </a:lnTo>
                <a:lnTo>
                  <a:pt x="16036" y="5500"/>
                </a:lnTo>
                <a:lnTo>
                  <a:pt x="15646" y="5621"/>
                </a:lnTo>
                <a:lnTo>
                  <a:pt x="15281" y="5767"/>
                </a:lnTo>
                <a:lnTo>
                  <a:pt x="14916" y="5889"/>
                </a:lnTo>
                <a:lnTo>
                  <a:pt x="14916" y="5889"/>
                </a:lnTo>
                <a:lnTo>
                  <a:pt x="15549" y="5840"/>
                </a:lnTo>
                <a:lnTo>
                  <a:pt x="16181" y="5743"/>
                </a:lnTo>
                <a:lnTo>
                  <a:pt x="16546" y="5719"/>
                </a:lnTo>
                <a:lnTo>
                  <a:pt x="16911" y="5719"/>
                </a:lnTo>
                <a:lnTo>
                  <a:pt x="17252" y="5792"/>
                </a:lnTo>
                <a:lnTo>
                  <a:pt x="17617" y="5913"/>
                </a:lnTo>
                <a:lnTo>
                  <a:pt x="17690" y="5913"/>
                </a:lnTo>
                <a:lnTo>
                  <a:pt x="17739" y="5865"/>
                </a:lnTo>
                <a:lnTo>
                  <a:pt x="17982" y="6376"/>
                </a:lnTo>
                <a:lnTo>
                  <a:pt x="17885" y="6278"/>
                </a:lnTo>
                <a:lnTo>
                  <a:pt x="17763" y="6230"/>
                </a:lnTo>
                <a:lnTo>
                  <a:pt x="17617" y="6181"/>
                </a:lnTo>
                <a:lnTo>
                  <a:pt x="17471" y="6157"/>
                </a:lnTo>
                <a:lnTo>
                  <a:pt x="17130" y="6132"/>
                </a:lnTo>
                <a:lnTo>
                  <a:pt x="16765" y="6157"/>
                </a:lnTo>
                <a:lnTo>
                  <a:pt x="16425" y="6230"/>
                </a:lnTo>
                <a:lnTo>
                  <a:pt x="16084" y="6303"/>
                </a:lnTo>
                <a:lnTo>
                  <a:pt x="15549" y="6449"/>
                </a:lnTo>
                <a:lnTo>
                  <a:pt x="15525" y="6473"/>
                </a:lnTo>
                <a:lnTo>
                  <a:pt x="15549" y="6497"/>
                </a:lnTo>
                <a:lnTo>
                  <a:pt x="15817" y="6522"/>
                </a:lnTo>
                <a:lnTo>
                  <a:pt x="16108" y="6522"/>
                </a:lnTo>
                <a:lnTo>
                  <a:pt x="16400" y="6497"/>
                </a:lnTo>
                <a:lnTo>
                  <a:pt x="16668" y="6473"/>
                </a:lnTo>
                <a:lnTo>
                  <a:pt x="17082" y="6449"/>
                </a:lnTo>
                <a:lnTo>
                  <a:pt x="17301" y="6449"/>
                </a:lnTo>
                <a:lnTo>
                  <a:pt x="17495" y="6473"/>
                </a:lnTo>
                <a:lnTo>
                  <a:pt x="17641" y="6522"/>
                </a:lnTo>
                <a:lnTo>
                  <a:pt x="17763" y="6570"/>
                </a:lnTo>
                <a:lnTo>
                  <a:pt x="17885" y="6619"/>
                </a:lnTo>
                <a:lnTo>
                  <a:pt x="18031" y="6643"/>
                </a:lnTo>
                <a:lnTo>
                  <a:pt x="18055" y="6643"/>
                </a:lnTo>
                <a:lnTo>
                  <a:pt x="18079" y="6619"/>
                </a:lnTo>
                <a:lnTo>
                  <a:pt x="18225" y="6984"/>
                </a:lnTo>
                <a:lnTo>
                  <a:pt x="17958" y="6911"/>
                </a:lnTo>
                <a:lnTo>
                  <a:pt x="17641" y="6862"/>
                </a:lnTo>
                <a:lnTo>
                  <a:pt x="17301" y="6862"/>
                </a:lnTo>
                <a:lnTo>
                  <a:pt x="16984" y="6911"/>
                </a:lnTo>
                <a:lnTo>
                  <a:pt x="16644" y="6984"/>
                </a:lnTo>
                <a:lnTo>
                  <a:pt x="16327" y="7081"/>
                </a:lnTo>
                <a:lnTo>
                  <a:pt x="16036" y="7203"/>
                </a:lnTo>
                <a:lnTo>
                  <a:pt x="15768" y="7325"/>
                </a:lnTo>
                <a:lnTo>
                  <a:pt x="15768" y="7349"/>
                </a:lnTo>
                <a:lnTo>
                  <a:pt x="15792" y="7373"/>
                </a:lnTo>
                <a:lnTo>
                  <a:pt x="16108" y="7349"/>
                </a:lnTo>
                <a:lnTo>
                  <a:pt x="16400" y="7325"/>
                </a:lnTo>
                <a:lnTo>
                  <a:pt x="17009" y="7252"/>
                </a:lnTo>
                <a:lnTo>
                  <a:pt x="17325" y="7227"/>
                </a:lnTo>
                <a:lnTo>
                  <a:pt x="17641" y="7203"/>
                </a:lnTo>
                <a:lnTo>
                  <a:pt x="17933" y="7179"/>
                </a:lnTo>
                <a:lnTo>
                  <a:pt x="18250" y="7130"/>
                </a:lnTo>
                <a:lnTo>
                  <a:pt x="18274" y="7106"/>
                </a:lnTo>
                <a:lnTo>
                  <a:pt x="18542" y="7909"/>
                </a:lnTo>
                <a:lnTo>
                  <a:pt x="18298" y="7860"/>
                </a:lnTo>
                <a:lnTo>
                  <a:pt x="18055" y="7860"/>
                </a:lnTo>
                <a:lnTo>
                  <a:pt x="17568" y="7836"/>
                </a:lnTo>
                <a:lnTo>
                  <a:pt x="17179" y="7811"/>
                </a:lnTo>
                <a:lnTo>
                  <a:pt x="16765" y="7836"/>
                </a:lnTo>
                <a:lnTo>
                  <a:pt x="16571" y="7860"/>
                </a:lnTo>
                <a:lnTo>
                  <a:pt x="16376" y="7909"/>
                </a:lnTo>
                <a:lnTo>
                  <a:pt x="16206" y="7957"/>
                </a:lnTo>
                <a:lnTo>
                  <a:pt x="16011" y="8055"/>
                </a:lnTo>
                <a:lnTo>
                  <a:pt x="15987" y="8055"/>
                </a:lnTo>
                <a:lnTo>
                  <a:pt x="15987" y="8079"/>
                </a:lnTo>
                <a:lnTo>
                  <a:pt x="16011" y="8103"/>
                </a:lnTo>
                <a:lnTo>
                  <a:pt x="16036" y="8128"/>
                </a:lnTo>
                <a:lnTo>
                  <a:pt x="16425" y="8152"/>
                </a:lnTo>
                <a:lnTo>
                  <a:pt x="16790" y="8128"/>
                </a:lnTo>
                <a:lnTo>
                  <a:pt x="17568" y="8128"/>
                </a:lnTo>
                <a:lnTo>
                  <a:pt x="17836" y="8152"/>
                </a:lnTo>
                <a:lnTo>
                  <a:pt x="18104" y="8200"/>
                </a:lnTo>
                <a:lnTo>
                  <a:pt x="18371" y="8225"/>
                </a:lnTo>
                <a:lnTo>
                  <a:pt x="18639" y="8249"/>
                </a:lnTo>
                <a:lnTo>
                  <a:pt x="18858" y="9076"/>
                </a:lnTo>
                <a:lnTo>
                  <a:pt x="18566" y="8882"/>
                </a:lnTo>
                <a:lnTo>
                  <a:pt x="18225" y="8711"/>
                </a:lnTo>
                <a:lnTo>
                  <a:pt x="17885" y="8565"/>
                </a:lnTo>
                <a:lnTo>
                  <a:pt x="17568" y="8444"/>
                </a:lnTo>
                <a:lnTo>
                  <a:pt x="17276" y="8371"/>
                </a:lnTo>
                <a:lnTo>
                  <a:pt x="17082" y="8322"/>
                </a:lnTo>
                <a:lnTo>
                  <a:pt x="16887" y="8298"/>
                </a:lnTo>
                <a:lnTo>
                  <a:pt x="16717" y="8298"/>
                </a:lnTo>
                <a:lnTo>
                  <a:pt x="16546" y="8322"/>
                </a:lnTo>
                <a:lnTo>
                  <a:pt x="16473" y="8346"/>
                </a:lnTo>
                <a:lnTo>
                  <a:pt x="16400" y="8395"/>
                </a:lnTo>
                <a:lnTo>
                  <a:pt x="16352" y="8444"/>
                </a:lnTo>
                <a:lnTo>
                  <a:pt x="16303" y="8517"/>
                </a:lnTo>
                <a:lnTo>
                  <a:pt x="16327" y="8541"/>
                </a:lnTo>
                <a:lnTo>
                  <a:pt x="16449" y="8590"/>
                </a:lnTo>
                <a:lnTo>
                  <a:pt x="16595" y="8614"/>
                </a:lnTo>
                <a:lnTo>
                  <a:pt x="16887" y="8687"/>
                </a:lnTo>
                <a:lnTo>
                  <a:pt x="17179" y="8711"/>
                </a:lnTo>
                <a:lnTo>
                  <a:pt x="17471" y="8784"/>
                </a:lnTo>
                <a:lnTo>
                  <a:pt x="17812" y="8930"/>
                </a:lnTo>
                <a:lnTo>
                  <a:pt x="18128" y="9076"/>
                </a:lnTo>
                <a:lnTo>
                  <a:pt x="18420" y="9271"/>
                </a:lnTo>
                <a:lnTo>
                  <a:pt x="18712" y="9466"/>
                </a:lnTo>
                <a:lnTo>
                  <a:pt x="18420" y="9295"/>
                </a:lnTo>
                <a:lnTo>
                  <a:pt x="18250" y="9198"/>
                </a:lnTo>
                <a:lnTo>
                  <a:pt x="18055" y="9101"/>
                </a:lnTo>
                <a:lnTo>
                  <a:pt x="17690" y="9003"/>
                </a:lnTo>
                <a:lnTo>
                  <a:pt x="17276" y="8930"/>
                </a:lnTo>
                <a:lnTo>
                  <a:pt x="16887" y="8906"/>
                </a:lnTo>
                <a:lnTo>
                  <a:pt x="16473" y="8930"/>
                </a:lnTo>
                <a:lnTo>
                  <a:pt x="16084" y="8979"/>
                </a:lnTo>
                <a:lnTo>
                  <a:pt x="15695" y="9101"/>
                </a:lnTo>
                <a:lnTo>
                  <a:pt x="15330" y="9247"/>
                </a:lnTo>
                <a:lnTo>
                  <a:pt x="15160" y="9344"/>
                </a:lnTo>
                <a:lnTo>
                  <a:pt x="14941" y="9441"/>
                </a:lnTo>
                <a:lnTo>
                  <a:pt x="14746" y="9587"/>
                </a:lnTo>
                <a:lnTo>
                  <a:pt x="14551" y="9758"/>
                </a:lnTo>
                <a:lnTo>
                  <a:pt x="14478" y="9198"/>
                </a:lnTo>
                <a:lnTo>
                  <a:pt x="14381" y="8638"/>
                </a:lnTo>
                <a:lnTo>
                  <a:pt x="14259" y="8103"/>
                </a:lnTo>
                <a:lnTo>
                  <a:pt x="14113" y="7568"/>
                </a:lnTo>
                <a:lnTo>
                  <a:pt x="13943" y="7033"/>
                </a:lnTo>
                <a:lnTo>
                  <a:pt x="13748" y="6497"/>
                </a:lnTo>
                <a:lnTo>
                  <a:pt x="13529" y="5986"/>
                </a:lnTo>
                <a:lnTo>
                  <a:pt x="13286" y="5500"/>
                </a:lnTo>
                <a:lnTo>
                  <a:pt x="12799" y="4526"/>
                </a:lnTo>
                <a:lnTo>
                  <a:pt x="12532" y="4040"/>
                </a:lnTo>
                <a:lnTo>
                  <a:pt x="12264" y="3577"/>
                </a:lnTo>
                <a:lnTo>
                  <a:pt x="12045" y="3237"/>
                </a:lnTo>
                <a:lnTo>
                  <a:pt x="11802" y="2896"/>
                </a:lnTo>
                <a:lnTo>
                  <a:pt x="11656" y="2726"/>
                </a:lnTo>
                <a:lnTo>
                  <a:pt x="11485" y="2580"/>
                </a:lnTo>
                <a:lnTo>
                  <a:pt x="11339" y="2482"/>
                </a:lnTo>
                <a:lnTo>
                  <a:pt x="11145" y="2385"/>
                </a:lnTo>
                <a:lnTo>
                  <a:pt x="11072" y="2385"/>
                </a:lnTo>
                <a:lnTo>
                  <a:pt x="11047" y="2434"/>
                </a:lnTo>
                <a:lnTo>
                  <a:pt x="11023" y="2482"/>
                </a:lnTo>
                <a:lnTo>
                  <a:pt x="11047" y="2555"/>
                </a:lnTo>
                <a:lnTo>
                  <a:pt x="11339" y="2896"/>
                </a:lnTo>
                <a:lnTo>
                  <a:pt x="11631" y="3285"/>
                </a:lnTo>
                <a:lnTo>
                  <a:pt x="11875" y="3650"/>
                </a:lnTo>
                <a:lnTo>
                  <a:pt x="12118" y="4040"/>
                </a:lnTo>
                <a:lnTo>
                  <a:pt x="12556" y="4843"/>
                </a:lnTo>
                <a:lnTo>
                  <a:pt x="12970" y="5670"/>
                </a:lnTo>
                <a:lnTo>
                  <a:pt x="13189" y="6157"/>
                </a:lnTo>
                <a:lnTo>
                  <a:pt x="13383" y="6643"/>
                </a:lnTo>
                <a:lnTo>
                  <a:pt x="13578" y="7154"/>
                </a:lnTo>
                <a:lnTo>
                  <a:pt x="13724" y="7665"/>
                </a:lnTo>
                <a:lnTo>
                  <a:pt x="13870" y="8176"/>
                </a:lnTo>
                <a:lnTo>
                  <a:pt x="13992" y="8687"/>
                </a:lnTo>
                <a:lnTo>
                  <a:pt x="14089" y="9222"/>
                </a:lnTo>
                <a:lnTo>
                  <a:pt x="14138" y="9733"/>
                </a:lnTo>
                <a:lnTo>
                  <a:pt x="13967" y="9563"/>
                </a:lnTo>
                <a:lnTo>
                  <a:pt x="13773" y="9393"/>
                </a:lnTo>
                <a:lnTo>
                  <a:pt x="13578" y="9222"/>
                </a:lnTo>
                <a:lnTo>
                  <a:pt x="13383" y="9101"/>
                </a:lnTo>
                <a:lnTo>
                  <a:pt x="13213" y="9003"/>
                </a:lnTo>
                <a:lnTo>
                  <a:pt x="13043" y="8930"/>
                </a:lnTo>
                <a:lnTo>
                  <a:pt x="12702" y="8833"/>
                </a:lnTo>
                <a:lnTo>
                  <a:pt x="12337" y="8784"/>
                </a:lnTo>
                <a:lnTo>
                  <a:pt x="11972" y="8760"/>
                </a:lnTo>
                <a:lnTo>
                  <a:pt x="11631" y="8760"/>
                </a:lnTo>
                <a:lnTo>
                  <a:pt x="11315" y="8833"/>
                </a:lnTo>
                <a:lnTo>
                  <a:pt x="10999" y="8930"/>
                </a:lnTo>
                <a:lnTo>
                  <a:pt x="10682" y="9052"/>
                </a:lnTo>
                <a:lnTo>
                  <a:pt x="10390" y="9222"/>
                </a:lnTo>
                <a:lnTo>
                  <a:pt x="10220" y="9295"/>
                </a:lnTo>
                <a:lnTo>
                  <a:pt x="10074" y="9417"/>
                </a:lnTo>
                <a:lnTo>
                  <a:pt x="10123" y="9271"/>
                </a:lnTo>
                <a:lnTo>
                  <a:pt x="10171" y="9125"/>
                </a:lnTo>
                <a:lnTo>
                  <a:pt x="10220" y="8833"/>
                </a:lnTo>
                <a:lnTo>
                  <a:pt x="10244" y="8225"/>
                </a:lnTo>
                <a:lnTo>
                  <a:pt x="10269" y="7738"/>
                </a:lnTo>
                <a:lnTo>
                  <a:pt x="10269" y="7227"/>
                </a:lnTo>
                <a:lnTo>
                  <a:pt x="10244" y="6230"/>
                </a:lnTo>
                <a:lnTo>
                  <a:pt x="10171" y="4186"/>
                </a:lnTo>
                <a:lnTo>
                  <a:pt x="10171" y="3772"/>
                </a:lnTo>
                <a:lnTo>
                  <a:pt x="10171" y="3310"/>
                </a:lnTo>
                <a:lnTo>
                  <a:pt x="10147" y="2872"/>
                </a:lnTo>
                <a:lnTo>
                  <a:pt x="10123" y="2653"/>
                </a:lnTo>
                <a:lnTo>
                  <a:pt x="10074" y="2458"/>
                </a:lnTo>
                <a:lnTo>
                  <a:pt x="10050" y="2409"/>
                </a:lnTo>
                <a:lnTo>
                  <a:pt x="10025" y="2385"/>
                </a:lnTo>
                <a:lnTo>
                  <a:pt x="9952" y="2361"/>
                </a:lnTo>
                <a:lnTo>
                  <a:pt x="9879" y="2385"/>
                </a:lnTo>
                <a:lnTo>
                  <a:pt x="9831" y="2458"/>
                </a:lnTo>
                <a:lnTo>
                  <a:pt x="9782" y="2628"/>
                </a:lnTo>
                <a:lnTo>
                  <a:pt x="9733" y="2823"/>
                </a:lnTo>
                <a:lnTo>
                  <a:pt x="9709" y="3042"/>
                </a:lnTo>
                <a:lnTo>
                  <a:pt x="9685" y="3237"/>
                </a:lnTo>
                <a:lnTo>
                  <a:pt x="9685" y="3650"/>
                </a:lnTo>
                <a:lnTo>
                  <a:pt x="9685" y="4040"/>
                </a:lnTo>
                <a:lnTo>
                  <a:pt x="9709" y="4989"/>
                </a:lnTo>
                <a:lnTo>
                  <a:pt x="9758" y="5913"/>
                </a:lnTo>
                <a:lnTo>
                  <a:pt x="9782" y="6862"/>
                </a:lnTo>
                <a:lnTo>
                  <a:pt x="9782" y="7787"/>
                </a:lnTo>
                <a:lnTo>
                  <a:pt x="9733" y="8638"/>
                </a:lnTo>
                <a:lnTo>
                  <a:pt x="9685" y="8930"/>
                </a:lnTo>
                <a:lnTo>
                  <a:pt x="9660" y="9198"/>
                </a:lnTo>
                <a:lnTo>
                  <a:pt x="9441" y="9052"/>
                </a:lnTo>
                <a:lnTo>
                  <a:pt x="9222" y="8930"/>
                </a:lnTo>
                <a:lnTo>
                  <a:pt x="8979" y="8833"/>
                </a:lnTo>
                <a:lnTo>
                  <a:pt x="8711" y="8760"/>
                </a:lnTo>
                <a:lnTo>
                  <a:pt x="8444" y="8711"/>
                </a:lnTo>
                <a:lnTo>
                  <a:pt x="7690" y="8711"/>
                </a:lnTo>
                <a:lnTo>
                  <a:pt x="7325" y="8784"/>
                </a:lnTo>
                <a:lnTo>
                  <a:pt x="6960" y="8882"/>
                </a:lnTo>
                <a:lnTo>
                  <a:pt x="6619" y="8979"/>
                </a:lnTo>
                <a:lnTo>
                  <a:pt x="6278" y="9125"/>
                </a:lnTo>
                <a:lnTo>
                  <a:pt x="5913" y="9295"/>
                </a:lnTo>
                <a:lnTo>
                  <a:pt x="5548" y="9514"/>
                </a:lnTo>
                <a:lnTo>
                  <a:pt x="5548" y="9393"/>
                </a:lnTo>
                <a:lnTo>
                  <a:pt x="5548" y="9295"/>
                </a:lnTo>
                <a:lnTo>
                  <a:pt x="5646" y="8760"/>
                </a:lnTo>
                <a:lnTo>
                  <a:pt x="5792" y="8249"/>
                </a:lnTo>
                <a:lnTo>
                  <a:pt x="5938" y="7763"/>
                </a:lnTo>
                <a:lnTo>
                  <a:pt x="6132" y="7252"/>
                </a:lnTo>
                <a:lnTo>
                  <a:pt x="6400" y="6473"/>
                </a:lnTo>
                <a:lnTo>
                  <a:pt x="6570" y="6084"/>
                </a:lnTo>
                <a:lnTo>
                  <a:pt x="6741" y="5719"/>
                </a:lnTo>
                <a:lnTo>
                  <a:pt x="7227" y="4867"/>
                </a:lnTo>
                <a:lnTo>
                  <a:pt x="7738" y="4015"/>
                </a:lnTo>
                <a:lnTo>
                  <a:pt x="8249" y="3212"/>
                </a:lnTo>
                <a:lnTo>
                  <a:pt x="8492" y="2799"/>
                </a:lnTo>
                <a:lnTo>
                  <a:pt x="8590" y="2580"/>
                </a:lnTo>
                <a:lnTo>
                  <a:pt x="8687" y="2361"/>
                </a:lnTo>
                <a:lnTo>
                  <a:pt x="8663" y="2312"/>
                </a:lnTo>
                <a:lnTo>
                  <a:pt x="8638" y="2263"/>
                </a:lnTo>
                <a:lnTo>
                  <a:pt x="8590" y="2239"/>
                </a:lnTo>
                <a:lnTo>
                  <a:pt x="8517" y="2263"/>
                </a:lnTo>
                <a:lnTo>
                  <a:pt x="8371" y="2434"/>
                </a:lnTo>
                <a:lnTo>
                  <a:pt x="8225" y="2580"/>
                </a:lnTo>
                <a:lnTo>
                  <a:pt x="7933" y="2920"/>
                </a:lnTo>
                <a:lnTo>
                  <a:pt x="7690" y="3285"/>
                </a:lnTo>
                <a:lnTo>
                  <a:pt x="7422" y="3650"/>
                </a:lnTo>
                <a:lnTo>
                  <a:pt x="7154" y="4064"/>
                </a:lnTo>
                <a:lnTo>
                  <a:pt x="6911" y="4478"/>
                </a:lnTo>
                <a:lnTo>
                  <a:pt x="6424" y="5329"/>
                </a:lnTo>
                <a:lnTo>
                  <a:pt x="6230" y="5694"/>
                </a:lnTo>
                <a:lnTo>
                  <a:pt x="6059" y="6084"/>
                </a:lnTo>
                <a:lnTo>
                  <a:pt x="5767" y="6838"/>
                </a:lnTo>
                <a:lnTo>
                  <a:pt x="5621" y="7227"/>
                </a:lnTo>
                <a:lnTo>
                  <a:pt x="5402" y="7933"/>
                </a:lnTo>
                <a:lnTo>
                  <a:pt x="5281" y="8346"/>
                </a:lnTo>
                <a:lnTo>
                  <a:pt x="5159" y="8784"/>
                </a:lnTo>
                <a:lnTo>
                  <a:pt x="5086" y="9174"/>
                </a:lnTo>
                <a:lnTo>
                  <a:pt x="5062" y="9514"/>
                </a:lnTo>
                <a:lnTo>
                  <a:pt x="4916" y="9393"/>
                </a:lnTo>
                <a:lnTo>
                  <a:pt x="4770" y="9295"/>
                </a:lnTo>
                <a:lnTo>
                  <a:pt x="4478" y="9101"/>
                </a:lnTo>
                <a:lnTo>
                  <a:pt x="4283" y="9003"/>
                </a:lnTo>
                <a:lnTo>
                  <a:pt x="4088" y="8930"/>
                </a:lnTo>
                <a:lnTo>
                  <a:pt x="3869" y="8857"/>
                </a:lnTo>
                <a:lnTo>
                  <a:pt x="3650" y="8809"/>
                </a:lnTo>
                <a:lnTo>
                  <a:pt x="3212" y="8760"/>
                </a:lnTo>
                <a:lnTo>
                  <a:pt x="2774" y="8736"/>
                </a:lnTo>
                <a:lnTo>
                  <a:pt x="2507" y="8760"/>
                </a:lnTo>
                <a:lnTo>
                  <a:pt x="2215" y="8784"/>
                </a:lnTo>
                <a:lnTo>
                  <a:pt x="1874" y="8857"/>
                </a:lnTo>
                <a:lnTo>
                  <a:pt x="1558" y="8930"/>
                </a:lnTo>
                <a:lnTo>
                  <a:pt x="1241" y="9052"/>
                </a:lnTo>
                <a:lnTo>
                  <a:pt x="949" y="9198"/>
                </a:lnTo>
                <a:lnTo>
                  <a:pt x="682" y="9393"/>
                </a:lnTo>
                <a:lnTo>
                  <a:pt x="463" y="9612"/>
                </a:lnTo>
                <a:lnTo>
                  <a:pt x="584" y="9198"/>
                </a:lnTo>
                <a:lnTo>
                  <a:pt x="682" y="8809"/>
                </a:lnTo>
                <a:lnTo>
                  <a:pt x="803" y="8322"/>
                </a:lnTo>
                <a:lnTo>
                  <a:pt x="925" y="7836"/>
                </a:lnTo>
                <a:lnTo>
                  <a:pt x="1095" y="7373"/>
                </a:lnTo>
                <a:lnTo>
                  <a:pt x="1266" y="6911"/>
                </a:lnTo>
                <a:lnTo>
                  <a:pt x="1460" y="6497"/>
                </a:lnTo>
                <a:lnTo>
                  <a:pt x="1679" y="6108"/>
                </a:lnTo>
                <a:lnTo>
                  <a:pt x="1923" y="5719"/>
                </a:lnTo>
                <a:lnTo>
                  <a:pt x="2166" y="5329"/>
                </a:lnTo>
                <a:lnTo>
                  <a:pt x="2458" y="4964"/>
                </a:lnTo>
                <a:lnTo>
                  <a:pt x="2726" y="4624"/>
                </a:lnTo>
                <a:lnTo>
                  <a:pt x="3042" y="4283"/>
                </a:lnTo>
                <a:lnTo>
                  <a:pt x="3334" y="3942"/>
                </a:lnTo>
                <a:lnTo>
                  <a:pt x="3675" y="3626"/>
                </a:lnTo>
                <a:lnTo>
                  <a:pt x="4015" y="3358"/>
                </a:lnTo>
                <a:lnTo>
                  <a:pt x="4356" y="3091"/>
                </a:lnTo>
                <a:lnTo>
                  <a:pt x="4721" y="2847"/>
                </a:lnTo>
                <a:lnTo>
                  <a:pt x="5110" y="2604"/>
                </a:lnTo>
                <a:lnTo>
                  <a:pt x="5500" y="2409"/>
                </a:lnTo>
                <a:lnTo>
                  <a:pt x="5889" y="2239"/>
                </a:lnTo>
                <a:lnTo>
                  <a:pt x="6303" y="2069"/>
                </a:lnTo>
                <a:lnTo>
                  <a:pt x="6716" y="1947"/>
                </a:lnTo>
                <a:lnTo>
                  <a:pt x="7130" y="1825"/>
                </a:lnTo>
                <a:lnTo>
                  <a:pt x="7568" y="1704"/>
                </a:lnTo>
                <a:lnTo>
                  <a:pt x="8006" y="1631"/>
                </a:lnTo>
                <a:lnTo>
                  <a:pt x="8444" y="1558"/>
                </a:lnTo>
                <a:lnTo>
                  <a:pt x="8882" y="1509"/>
                </a:lnTo>
                <a:lnTo>
                  <a:pt x="9320" y="1485"/>
                </a:lnTo>
                <a:lnTo>
                  <a:pt x="9782" y="1460"/>
                </a:lnTo>
                <a:close/>
                <a:moveTo>
                  <a:pt x="9855" y="1"/>
                </a:moveTo>
                <a:lnTo>
                  <a:pt x="9782" y="49"/>
                </a:lnTo>
                <a:lnTo>
                  <a:pt x="9709" y="146"/>
                </a:lnTo>
                <a:lnTo>
                  <a:pt x="9660" y="292"/>
                </a:lnTo>
                <a:lnTo>
                  <a:pt x="9612" y="438"/>
                </a:lnTo>
                <a:lnTo>
                  <a:pt x="9612" y="560"/>
                </a:lnTo>
                <a:lnTo>
                  <a:pt x="9587" y="779"/>
                </a:lnTo>
                <a:lnTo>
                  <a:pt x="9612" y="998"/>
                </a:lnTo>
                <a:lnTo>
                  <a:pt x="9174" y="1022"/>
                </a:lnTo>
                <a:lnTo>
                  <a:pt x="8760" y="1047"/>
                </a:lnTo>
                <a:lnTo>
                  <a:pt x="8346" y="1095"/>
                </a:lnTo>
                <a:lnTo>
                  <a:pt x="7933" y="1168"/>
                </a:lnTo>
                <a:lnTo>
                  <a:pt x="7519" y="1241"/>
                </a:lnTo>
                <a:lnTo>
                  <a:pt x="7130" y="1339"/>
                </a:lnTo>
                <a:lnTo>
                  <a:pt x="6716" y="1460"/>
                </a:lnTo>
                <a:lnTo>
                  <a:pt x="6327" y="1582"/>
                </a:lnTo>
                <a:lnTo>
                  <a:pt x="5938" y="1728"/>
                </a:lnTo>
                <a:lnTo>
                  <a:pt x="5548" y="1898"/>
                </a:lnTo>
                <a:lnTo>
                  <a:pt x="5183" y="2069"/>
                </a:lnTo>
                <a:lnTo>
                  <a:pt x="4818" y="2263"/>
                </a:lnTo>
                <a:lnTo>
                  <a:pt x="4453" y="2482"/>
                </a:lnTo>
                <a:lnTo>
                  <a:pt x="4113" y="2726"/>
                </a:lnTo>
                <a:lnTo>
                  <a:pt x="3772" y="2969"/>
                </a:lnTo>
                <a:lnTo>
                  <a:pt x="3456" y="3237"/>
                </a:lnTo>
                <a:lnTo>
                  <a:pt x="3115" y="3553"/>
                </a:lnTo>
                <a:lnTo>
                  <a:pt x="2799" y="3869"/>
                </a:lnTo>
                <a:lnTo>
                  <a:pt x="2507" y="4210"/>
                </a:lnTo>
                <a:lnTo>
                  <a:pt x="2215" y="4551"/>
                </a:lnTo>
                <a:lnTo>
                  <a:pt x="1947" y="4916"/>
                </a:lnTo>
                <a:lnTo>
                  <a:pt x="1704" y="5305"/>
                </a:lnTo>
                <a:lnTo>
                  <a:pt x="1217" y="6084"/>
                </a:lnTo>
                <a:lnTo>
                  <a:pt x="998" y="6497"/>
                </a:lnTo>
                <a:lnTo>
                  <a:pt x="803" y="6960"/>
                </a:lnTo>
                <a:lnTo>
                  <a:pt x="633" y="7398"/>
                </a:lnTo>
                <a:lnTo>
                  <a:pt x="487" y="7860"/>
                </a:lnTo>
                <a:lnTo>
                  <a:pt x="244" y="8857"/>
                </a:lnTo>
                <a:lnTo>
                  <a:pt x="122" y="9344"/>
                </a:lnTo>
                <a:lnTo>
                  <a:pt x="25" y="9831"/>
                </a:lnTo>
                <a:lnTo>
                  <a:pt x="1" y="10001"/>
                </a:lnTo>
                <a:lnTo>
                  <a:pt x="25" y="10171"/>
                </a:lnTo>
                <a:lnTo>
                  <a:pt x="49" y="10317"/>
                </a:lnTo>
                <a:lnTo>
                  <a:pt x="122" y="10463"/>
                </a:lnTo>
                <a:lnTo>
                  <a:pt x="171" y="10512"/>
                </a:lnTo>
                <a:lnTo>
                  <a:pt x="219" y="10536"/>
                </a:lnTo>
                <a:lnTo>
                  <a:pt x="268" y="10512"/>
                </a:lnTo>
                <a:lnTo>
                  <a:pt x="317" y="10463"/>
                </a:lnTo>
                <a:lnTo>
                  <a:pt x="365" y="10463"/>
                </a:lnTo>
                <a:lnTo>
                  <a:pt x="390" y="10439"/>
                </a:lnTo>
                <a:lnTo>
                  <a:pt x="609" y="10196"/>
                </a:lnTo>
                <a:lnTo>
                  <a:pt x="803" y="9952"/>
                </a:lnTo>
                <a:lnTo>
                  <a:pt x="1047" y="9758"/>
                </a:lnTo>
                <a:lnTo>
                  <a:pt x="1168" y="9660"/>
                </a:lnTo>
                <a:lnTo>
                  <a:pt x="1314" y="9587"/>
                </a:lnTo>
                <a:lnTo>
                  <a:pt x="1655" y="9417"/>
                </a:lnTo>
                <a:lnTo>
                  <a:pt x="2020" y="9320"/>
                </a:lnTo>
                <a:lnTo>
                  <a:pt x="2409" y="9271"/>
                </a:lnTo>
                <a:lnTo>
                  <a:pt x="2774" y="9247"/>
                </a:lnTo>
                <a:lnTo>
                  <a:pt x="3139" y="9247"/>
                </a:lnTo>
                <a:lnTo>
                  <a:pt x="3480" y="9295"/>
                </a:lnTo>
                <a:lnTo>
                  <a:pt x="3821" y="9393"/>
                </a:lnTo>
                <a:lnTo>
                  <a:pt x="4137" y="9514"/>
                </a:lnTo>
                <a:lnTo>
                  <a:pt x="4405" y="9660"/>
                </a:lnTo>
                <a:lnTo>
                  <a:pt x="4648" y="9855"/>
                </a:lnTo>
                <a:lnTo>
                  <a:pt x="4745" y="9952"/>
                </a:lnTo>
                <a:lnTo>
                  <a:pt x="4818" y="10074"/>
                </a:lnTo>
                <a:lnTo>
                  <a:pt x="4916" y="10196"/>
                </a:lnTo>
                <a:lnTo>
                  <a:pt x="5037" y="10293"/>
                </a:lnTo>
                <a:lnTo>
                  <a:pt x="5110" y="10317"/>
                </a:lnTo>
                <a:lnTo>
                  <a:pt x="5208" y="10293"/>
                </a:lnTo>
                <a:lnTo>
                  <a:pt x="5281" y="10244"/>
                </a:lnTo>
                <a:lnTo>
                  <a:pt x="5329" y="10171"/>
                </a:lnTo>
                <a:lnTo>
                  <a:pt x="5329" y="10147"/>
                </a:lnTo>
                <a:lnTo>
                  <a:pt x="5548" y="10050"/>
                </a:lnTo>
                <a:lnTo>
                  <a:pt x="5767" y="9904"/>
                </a:lnTo>
                <a:lnTo>
                  <a:pt x="5962" y="9782"/>
                </a:lnTo>
                <a:lnTo>
                  <a:pt x="6181" y="9660"/>
                </a:lnTo>
                <a:lnTo>
                  <a:pt x="6473" y="9514"/>
                </a:lnTo>
                <a:lnTo>
                  <a:pt x="6789" y="9393"/>
                </a:lnTo>
                <a:lnTo>
                  <a:pt x="7106" y="9295"/>
                </a:lnTo>
                <a:lnTo>
                  <a:pt x="7422" y="9222"/>
                </a:lnTo>
                <a:lnTo>
                  <a:pt x="7738" y="9149"/>
                </a:lnTo>
                <a:lnTo>
                  <a:pt x="8371" y="9149"/>
                </a:lnTo>
                <a:lnTo>
                  <a:pt x="8687" y="9222"/>
                </a:lnTo>
                <a:lnTo>
                  <a:pt x="8833" y="9271"/>
                </a:lnTo>
                <a:lnTo>
                  <a:pt x="8979" y="9320"/>
                </a:lnTo>
                <a:lnTo>
                  <a:pt x="9101" y="9393"/>
                </a:lnTo>
                <a:lnTo>
                  <a:pt x="9198" y="9490"/>
                </a:lnTo>
                <a:lnTo>
                  <a:pt x="9417" y="9685"/>
                </a:lnTo>
                <a:lnTo>
                  <a:pt x="9587" y="9904"/>
                </a:lnTo>
                <a:lnTo>
                  <a:pt x="9587" y="10317"/>
                </a:lnTo>
                <a:lnTo>
                  <a:pt x="9612" y="10780"/>
                </a:lnTo>
                <a:lnTo>
                  <a:pt x="9636" y="11218"/>
                </a:lnTo>
                <a:lnTo>
                  <a:pt x="9636" y="11631"/>
                </a:lnTo>
                <a:lnTo>
                  <a:pt x="9612" y="12726"/>
                </a:lnTo>
                <a:lnTo>
                  <a:pt x="9587" y="13797"/>
                </a:lnTo>
                <a:lnTo>
                  <a:pt x="9587" y="14649"/>
                </a:lnTo>
                <a:lnTo>
                  <a:pt x="9587" y="15062"/>
                </a:lnTo>
                <a:lnTo>
                  <a:pt x="9587" y="15500"/>
                </a:lnTo>
                <a:lnTo>
                  <a:pt x="9563" y="16352"/>
                </a:lnTo>
                <a:lnTo>
                  <a:pt x="9563" y="16790"/>
                </a:lnTo>
                <a:lnTo>
                  <a:pt x="9612" y="17203"/>
                </a:lnTo>
                <a:lnTo>
                  <a:pt x="9660" y="17495"/>
                </a:lnTo>
                <a:lnTo>
                  <a:pt x="9758" y="17787"/>
                </a:lnTo>
                <a:lnTo>
                  <a:pt x="9879" y="18031"/>
                </a:lnTo>
                <a:lnTo>
                  <a:pt x="10025" y="18250"/>
                </a:lnTo>
                <a:lnTo>
                  <a:pt x="10220" y="18444"/>
                </a:lnTo>
                <a:lnTo>
                  <a:pt x="10439" y="18590"/>
                </a:lnTo>
                <a:lnTo>
                  <a:pt x="10707" y="18712"/>
                </a:lnTo>
                <a:lnTo>
                  <a:pt x="10853" y="18761"/>
                </a:lnTo>
                <a:lnTo>
                  <a:pt x="10999" y="18785"/>
                </a:lnTo>
                <a:lnTo>
                  <a:pt x="11291" y="18785"/>
                </a:lnTo>
                <a:lnTo>
                  <a:pt x="11412" y="18761"/>
                </a:lnTo>
                <a:lnTo>
                  <a:pt x="11534" y="18712"/>
                </a:lnTo>
                <a:lnTo>
                  <a:pt x="11631" y="18663"/>
                </a:lnTo>
                <a:lnTo>
                  <a:pt x="11753" y="18590"/>
                </a:lnTo>
                <a:lnTo>
                  <a:pt x="11948" y="18420"/>
                </a:lnTo>
                <a:lnTo>
                  <a:pt x="12094" y="18225"/>
                </a:lnTo>
                <a:lnTo>
                  <a:pt x="12215" y="18006"/>
                </a:lnTo>
                <a:lnTo>
                  <a:pt x="12313" y="17763"/>
                </a:lnTo>
                <a:lnTo>
                  <a:pt x="12386" y="17495"/>
                </a:lnTo>
                <a:lnTo>
                  <a:pt x="12386" y="17398"/>
                </a:lnTo>
                <a:lnTo>
                  <a:pt x="12361" y="17301"/>
                </a:lnTo>
                <a:lnTo>
                  <a:pt x="12313" y="17228"/>
                </a:lnTo>
                <a:lnTo>
                  <a:pt x="12215" y="17179"/>
                </a:lnTo>
                <a:lnTo>
                  <a:pt x="12142" y="17155"/>
                </a:lnTo>
                <a:lnTo>
                  <a:pt x="12045" y="17155"/>
                </a:lnTo>
                <a:lnTo>
                  <a:pt x="11972" y="17203"/>
                </a:lnTo>
                <a:lnTo>
                  <a:pt x="11899" y="17301"/>
                </a:lnTo>
                <a:lnTo>
                  <a:pt x="11802" y="17520"/>
                </a:lnTo>
                <a:lnTo>
                  <a:pt x="11729" y="17714"/>
                </a:lnTo>
                <a:lnTo>
                  <a:pt x="11704" y="17836"/>
                </a:lnTo>
                <a:lnTo>
                  <a:pt x="11631" y="17933"/>
                </a:lnTo>
                <a:lnTo>
                  <a:pt x="11558" y="18006"/>
                </a:lnTo>
                <a:lnTo>
                  <a:pt x="11461" y="18104"/>
                </a:lnTo>
                <a:lnTo>
                  <a:pt x="11364" y="18152"/>
                </a:lnTo>
                <a:lnTo>
                  <a:pt x="11266" y="18201"/>
                </a:lnTo>
                <a:lnTo>
                  <a:pt x="11145" y="18225"/>
                </a:lnTo>
                <a:lnTo>
                  <a:pt x="11023" y="18225"/>
                </a:lnTo>
                <a:lnTo>
                  <a:pt x="10926" y="18201"/>
                </a:lnTo>
                <a:lnTo>
                  <a:pt x="10804" y="18177"/>
                </a:lnTo>
                <a:lnTo>
                  <a:pt x="10609" y="18079"/>
                </a:lnTo>
                <a:lnTo>
                  <a:pt x="10488" y="17982"/>
                </a:lnTo>
                <a:lnTo>
                  <a:pt x="10366" y="17860"/>
                </a:lnTo>
                <a:lnTo>
                  <a:pt x="10293" y="17739"/>
                </a:lnTo>
                <a:lnTo>
                  <a:pt x="10220" y="17593"/>
                </a:lnTo>
                <a:lnTo>
                  <a:pt x="10171" y="17447"/>
                </a:lnTo>
                <a:lnTo>
                  <a:pt x="10123" y="17301"/>
                </a:lnTo>
                <a:lnTo>
                  <a:pt x="10074" y="16960"/>
                </a:lnTo>
                <a:lnTo>
                  <a:pt x="10074" y="16595"/>
                </a:lnTo>
                <a:lnTo>
                  <a:pt x="10074" y="16254"/>
                </a:lnTo>
                <a:lnTo>
                  <a:pt x="10098" y="15646"/>
                </a:lnTo>
                <a:lnTo>
                  <a:pt x="10123" y="14916"/>
                </a:lnTo>
                <a:lnTo>
                  <a:pt x="10123" y="14186"/>
                </a:lnTo>
                <a:lnTo>
                  <a:pt x="10098" y="13456"/>
                </a:lnTo>
                <a:lnTo>
                  <a:pt x="10123" y="12726"/>
                </a:lnTo>
                <a:lnTo>
                  <a:pt x="10147" y="12069"/>
                </a:lnTo>
                <a:lnTo>
                  <a:pt x="10171" y="11364"/>
                </a:lnTo>
                <a:lnTo>
                  <a:pt x="10171" y="10999"/>
                </a:lnTo>
                <a:lnTo>
                  <a:pt x="10147" y="10658"/>
                </a:lnTo>
                <a:lnTo>
                  <a:pt x="10098" y="10317"/>
                </a:lnTo>
                <a:lnTo>
                  <a:pt x="10001" y="10001"/>
                </a:lnTo>
                <a:lnTo>
                  <a:pt x="10050" y="9928"/>
                </a:lnTo>
                <a:lnTo>
                  <a:pt x="10244" y="9831"/>
                </a:lnTo>
                <a:lnTo>
                  <a:pt x="10415" y="9709"/>
                </a:lnTo>
                <a:lnTo>
                  <a:pt x="10585" y="9587"/>
                </a:lnTo>
                <a:lnTo>
                  <a:pt x="10780" y="9490"/>
                </a:lnTo>
                <a:lnTo>
                  <a:pt x="11096" y="9368"/>
                </a:lnTo>
                <a:lnTo>
                  <a:pt x="11437" y="9271"/>
                </a:lnTo>
                <a:lnTo>
                  <a:pt x="11777" y="9247"/>
                </a:lnTo>
                <a:lnTo>
                  <a:pt x="12142" y="9222"/>
                </a:lnTo>
                <a:lnTo>
                  <a:pt x="12313" y="9247"/>
                </a:lnTo>
                <a:lnTo>
                  <a:pt x="12507" y="9271"/>
                </a:lnTo>
                <a:lnTo>
                  <a:pt x="12702" y="9320"/>
                </a:lnTo>
                <a:lnTo>
                  <a:pt x="12872" y="9393"/>
                </a:lnTo>
                <a:lnTo>
                  <a:pt x="13043" y="9466"/>
                </a:lnTo>
                <a:lnTo>
                  <a:pt x="13213" y="9563"/>
                </a:lnTo>
                <a:lnTo>
                  <a:pt x="13383" y="9660"/>
                </a:lnTo>
                <a:lnTo>
                  <a:pt x="13529" y="9782"/>
                </a:lnTo>
                <a:lnTo>
                  <a:pt x="13919" y="10147"/>
                </a:lnTo>
                <a:lnTo>
                  <a:pt x="14113" y="10293"/>
                </a:lnTo>
                <a:lnTo>
                  <a:pt x="14235" y="10342"/>
                </a:lnTo>
                <a:lnTo>
                  <a:pt x="14357" y="10390"/>
                </a:lnTo>
                <a:lnTo>
                  <a:pt x="14478" y="10415"/>
                </a:lnTo>
                <a:lnTo>
                  <a:pt x="14576" y="10366"/>
                </a:lnTo>
                <a:lnTo>
                  <a:pt x="14624" y="10293"/>
                </a:lnTo>
                <a:lnTo>
                  <a:pt x="14649" y="10196"/>
                </a:lnTo>
                <a:lnTo>
                  <a:pt x="14892" y="10001"/>
                </a:lnTo>
                <a:lnTo>
                  <a:pt x="15038" y="9904"/>
                </a:lnTo>
                <a:lnTo>
                  <a:pt x="15184" y="9806"/>
                </a:lnTo>
                <a:lnTo>
                  <a:pt x="15500" y="9660"/>
                </a:lnTo>
                <a:lnTo>
                  <a:pt x="15841" y="9539"/>
                </a:lnTo>
                <a:lnTo>
                  <a:pt x="16181" y="9466"/>
                </a:lnTo>
                <a:lnTo>
                  <a:pt x="16522" y="9417"/>
                </a:lnTo>
                <a:lnTo>
                  <a:pt x="16887" y="9393"/>
                </a:lnTo>
                <a:lnTo>
                  <a:pt x="17252" y="9417"/>
                </a:lnTo>
                <a:lnTo>
                  <a:pt x="17617" y="9490"/>
                </a:lnTo>
                <a:lnTo>
                  <a:pt x="17958" y="9612"/>
                </a:lnTo>
                <a:lnTo>
                  <a:pt x="18298" y="9782"/>
                </a:lnTo>
                <a:lnTo>
                  <a:pt x="18493" y="9928"/>
                </a:lnTo>
                <a:lnTo>
                  <a:pt x="18688" y="10098"/>
                </a:lnTo>
                <a:lnTo>
                  <a:pt x="18907" y="10293"/>
                </a:lnTo>
                <a:lnTo>
                  <a:pt x="19004" y="10366"/>
                </a:lnTo>
                <a:lnTo>
                  <a:pt x="19126" y="10415"/>
                </a:lnTo>
                <a:lnTo>
                  <a:pt x="19150" y="10536"/>
                </a:lnTo>
                <a:lnTo>
                  <a:pt x="19174" y="10634"/>
                </a:lnTo>
                <a:lnTo>
                  <a:pt x="19247" y="10682"/>
                </a:lnTo>
                <a:lnTo>
                  <a:pt x="19320" y="10707"/>
                </a:lnTo>
                <a:lnTo>
                  <a:pt x="19418" y="10707"/>
                </a:lnTo>
                <a:lnTo>
                  <a:pt x="19515" y="10682"/>
                </a:lnTo>
                <a:lnTo>
                  <a:pt x="19588" y="10634"/>
                </a:lnTo>
                <a:lnTo>
                  <a:pt x="19637" y="10561"/>
                </a:lnTo>
                <a:lnTo>
                  <a:pt x="19661" y="10463"/>
                </a:lnTo>
                <a:lnTo>
                  <a:pt x="19588" y="9977"/>
                </a:lnTo>
                <a:lnTo>
                  <a:pt x="19515" y="9490"/>
                </a:lnTo>
                <a:lnTo>
                  <a:pt x="19418" y="9028"/>
                </a:lnTo>
                <a:lnTo>
                  <a:pt x="19320" y="8541"/>
                </a:lnTo>
                <a:lnTo>
                  <a:pt x="19199" y="8055"/>
                </a:lnTo>
                <a:lnTo>
                  <a:pt x="19053" y="7592"/>
                </a:lnTo>
                <a:lnTo>
                  <a:pt x="18882" y="7106"/>
                </a:lnTo>
                <a:lnTo>
                  <a:pt x="18712" y="6668"/>
                </a:lnTo>
                <a:lnTo>
                  <a:pt x="18493" y="6205"/>
                </a:lnTo>
                <a:lnTo>
                  <a:pt x="18274" y="5767"/>
                </a:lnTo>
                <a:lnTo>
                  <a:pt x="18031" y="5354"/>
                </a:lnTo>
                <a:lnTo>
                  <a:pt x="17763" y="4940"/>
                </a:lnTo>
                <a:lnTo>
                  <a:pt x="17447" y="4575"/>
                </a:lnTo>
                <a:lnTo>
                  <a:pt x="17130" y="4210"/>
                </a:lnTo>
                <a:lnTo>
                  <a:pt x="16790" y="3869"/>
                </a:lnTo>
                <a:lnTo>
                  <a:pt x="16400" y="3529"/>
                </a:lnTo>
                <a:lnTo>
                  <a:pt x="15987" y="3212"/>
                </a:lnTo>
                <a:lnTo>
                  <a:pt x="15865" y="3139"/>
                </a:lnTo>
                <a:lnTo>
                  <a:pt x="15281" y="2774"/>
                </a:lnTo>
                <a:lnTo>
                  <a:pt x="14673" y="2409"/>
                </a:lnTo>
                <a:lnTo>
                  <a:pt x="14065" y="2093"/>
                </a:lnTo>
                <a:lnTo>
                  <a:pt x="13456" y="1777"/>
                </a:lnTo>
                <a:lnTo>
                  <a:pt x="13043" y="1582"/>
                </a:lnTo>
                <a:lnTo>
                  <a:pt x="12629" y="1436"/>
                </a:lnTo>
                <a:lnTo>
                  <a:pt x="12580" y="1387"/>
                </a:lnTo>
                <a:lnTo>
                  <a:pt x="12532" y="1363"/>
                </a:lnTo>
                <a:lnTo>
                  <a:pt x="12483" y="1363"/>
                </a:lnTo>
                <a:lnTo>
                  <a:pt x="11899" y="1217"/>
                </a:lnTo>
                <a:lnTo>
                  <a:pt x="11315" y="1095"/>
                </a:lnTo>
                <a:lnTo>
                  <a:pt x="10707" y="1022"/>
                </a:lnTo>
                <a:lnTo>
                  <a:pt x="10074" y="998"/>
                </a:lnTo>
                <a:lnTo>
                  <a:pt x="10025" y="657"/>
                </a:lnTo>
                <a:lnTo>
                  <a:pt x="10050" y="438"/>
                </a:lnTo>
                <a:lnTo>
                  <a:pt x="10098" y="219"/>
                </a:lnTo>
                <a:lnTo>
                  <a:pt x="10098" y="146"/>
                </a:lnTo>
                <a:lnTo>
                  <a:pt x="10074" y="98"/>
                </a:lnTo>
                <a:lnTo>
                  <a:pt x="10050" y="49"/>
                </a:lnTo>
                <a:lnTo>
                  <a:pt x="10001" y="25"/>
                </a:lnTo>
                <a:lnTo>
                  <a:pt x="9952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>
            <p:ph type="title"/>
          </p:nvPr>
        </p:nvSpPr>
        <p:spPr>
          <a:xfrm>
            <a:off x="855300" y="836000"/>
            <a:ext cx="68547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Contact Zones &amp; Writing Centers </a:t>
            </a:r>
            <a:r>
              <a:rPr lang="en"/>
              <a:t>Article</a:t>
            </a:r>
            <a:endParaRPr/>
          </a:p>
        </p:txBody>
      </p:sp>
      <p:sp>
        <p:nvSpPr>
          <p:cNvPr id="123" name="Google Shape;123;p19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4" name="Google Shape;124;p19"/>
          <p:cNvSpPr txBox="1"/>
          <p:nvPr/>
        </p:nvSpPr>
        <p:spPr>
          <a:xfrm>
            <a:off x="954775" y="1622100"/>
            <a:ext cx="6755100" cy="31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Raleway Thin"/>
              <a:buChar char="-"/>
            </a:pPr>
            <a:r>
              <a:rPr b="1" lang="en" sz="19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rPr>
              <a:t>Student comes in to make sure their paper is “not racist”</a:t>
            </a:r>
            <a:endParaRPr b="1" sz="19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Raleway Thin"/>
              <a:buChar char="-"/>
            </a:pPr>
            <a:r>
              <a:rPr b="1" lang="en" sz="19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rPr>
              <a:t>Tutor notices racist elements within it</a:t>
            </a:r>
            <a:endParaRPr b="1" sz="19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Raleway Thin"/>
              <a:buChar char="-"/>
            </a:pPr>
            <a:r>
              <a:rPr b="1" lang="en" sz="19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rPr>
              <a:t>“Should the tutor play it safe or actually work to make the student less comfortable… should the tutor provide a “safe house” or a “contact zone”? (4)</a:t>
            </a:r>
            <a:endParaRPr b="1" sz="19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process can be simple</a:t>
            </a:r>
            <a:endParaRPr/>
          </a:p>
        </p:txBody>
      </p:sp>
      <p:sp>
        <p:nvSpPr>
          <p:cNvPr id="130" name="Google Shape;130;p20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1" name="Google Shape;131;p20"/>
          <p:cNvSpPr/>
          <p:nvPr/>
        </p:nvSpPr>
        <p:spPr>
          <a:xfrm>
            <a:off x="2164963" y="2248113"/>
            <a:ext cx="594300" cy="36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2" name="Google Shape;132;p20"/>
          <p:cNvGrpSpPr/>
          <p:nvPr/>
        </p:nvGrpSpPr>
        <p:grpSpPr>
          <a:xfrm>
            <a:off x="571536" y="1957150"/>
            <a:ext cx="1755000" cy="1897977"/>
            <a:chOff x="571536" y="1957150"/>
            <a:chExt cx="1755000" cy="1897977"/>
          </a:xfrm>
        </p:grpSpPr>
        <p:sp>
          <p:nvSpPr>
            <p:cNvPr id="133" name="Google Shape;133;p20"/>
            <p:cNvSpPr/>
            <p:nvPr/>
          </p:nvSpPr>
          <p:spPr>
            <a:xfrm>
              <a:off x="1151886" y="1957150"/>
              <a:ext cx="594300" cy="594300"/>
            </a:xfrm>
            <a:prstGeom prst="ellipse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20"/>
            <p:cNvSpPr txBox="1"/>
            <p:nvPr/>
          </p:nvSpPr>
          <p:spPr>
            <a:xfrm>
              <a:off x="1230636" y="2042124"/>
              <a:ext cx="436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1300">
                  <a:solidFill>
                    <a:schemeClr val="dk1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1</a:t>
              </a:r>
              <a:endParaRPr sz="13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  <p:sp>
          <p:nvSpPr>
            <p:cNvPr id="135" name="Google Shape;135;p20"/>
            <p:cNvSpPr txBox="1"/>
            <p:nvPr/>
          </p:nvSpPr>
          <p:spPr>
            <a:xfrm>
              <a:off x="594488" y="2660925"/>
              <a:ext cx="1709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Satisfy"/>
                  <a:ea typeface="Satisfy"/>
                  <a:cs typeface="Satisfy"/>
                  <a:sym typeface="Satisfy"/>
                </a:rPr>
                <a:t>Small Talk</a:t>
              </a:r>
              <a:endParaRPr sz="20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endParaRPr>
            </a:p>
          </p:txBody>
        </p:sp>
        <p:sp>
          <p:nvSpPr>
            <p:cNvPr id="136" name="Google Shape;136;p20"/>
            <p:cNvSpPr txBox="1"/>
            <p:nvPr/>
          </p:nvSpPr>
          <p:spPr>
            <a:xfrm>
              <a:off x="571536" y="3117727"/>
              <a:ext cx="17550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1500">
                  <a:solidFill>
                    <a:schemeClr val="dk1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To begin the appointment if it is </a:t>
              </a:r>
              <a:r>
                <a:rPr lang="en" sz="1500">
                  <a:solidFill>
                    <a:schemeClr val="dk1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synchronous</a:t>
              </a:r>
              <a:endParaRPr sz="15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</p:grpSp>
      <p:grpSp>
        <p:nvGrpSpPr>
          <p:cNvPr id="137" name="Google Shape;137;p20"/>
          <p:cNvGrpSpPr/>
          <p:nvPr/>
        </p:nvGrpSpPr>
        <p:grpSpPr>
          <a:xfrm>
            <a:off x="2402350" y="1957150"/>
            <a:ext cx="2166300" cy="1897977"/>
            <a:chOff x="2402350" y="1957150"/>
            <a:chExt cx="2166300" cy="1897977"/>
          </a:xfrm>
        </p:grpSpPr>
        <p:sp>
          <p:nvSpPr>
            <p:cNvPr id="138" name="Google Shape;138;p20"/>
            <p:cNvSpPr/>
            <p:nvPr/>
          </p:nvSpPr>
          <p:spPr>
            <a:xfrm>
              <a:off x="3256823" y="1957150"/>
              <a:ext cx="594300" cy="594300"/>
            </a:xfrm>
            <a:prstGeom prst="ellipse">
              <a:avLst/>
            </a:prstGeom>
            <a:noFill/>
            <a:ln cap="flat" cmpd="sng" w="381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20"/>
            <p:cNvSpPr txBox="1"/>
            <p:nvPr/>
          </p:nvSpPr>
          <p:spPr>
            <a:xfrm>
              <a:off x="2402350" y="2660925"/>
              <a:ext cx="21663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Satisfy"/>
                  <a:ea typeface="Satisfy"/>
                  <a:cs typeface="Satisfy"/>
                  <a:sym typeface="Satisfy"/>
                </a:rPr>
                <a:t>Comfortable Topics</a:t>
              </a:r>
              <a:endParaRPr sz="20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endParaRPr>
            </a:p>
          </p:txBody>
        </p:sp>
        <p:sp>
          <p:nvSpPr>
            <p:cNvPr id="140" name="Google Shape;140;p20"/>
            <p:cNvSpPr txBox="1"/>
            <p:nvPr/>
          </p:nvSpPr>
          <p:spPr>
            <a:xfrm>
              <a:off x="2699423" y="3117727"/>
              <a:ext cx="17091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1500">
                  <a:solidFill>
                    <a:schemeClr val="dk1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What is the paper doing right?</a:t>
              </a:r>
              <a:endParaRPr sz="15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  <p:sp>
          <p:nvSpPr>
            <p:cNvPr id="141" name="Google Shape;141;p20"/>
            <p:cNvSpPr txBox="1"/>
            <p:nvPr/>
          </p:nvSpPr>
          <p:spPr>
            <a:xfrm>
              <a:off x="3335573" y="2042124"/>
              <a:ext cx="436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1300">
                  <a:solidFill>
                    <a:schemeClr val="dk1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2</a:t>
              </a:r>
              <a:endParaRPr sz="13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</p:grpSp>
      <p:grpSp>
        <p:nvGrpSpPr>
          <p:cNvPr id="142" name="Google Shape;142;p20"/>
          <p:cNvGrpSpPr/>
          <p:nvPr/>
        </p:nvGrpSpPr>
        <p:grpSpPr>
          <a:xfrm>
            <a:off x="4568712" y="1957150"/>
            <a:ext cx="2294802" cy="1897975"/>
            <a:chOff x="4781408" y="1957150"/>
            <a:chExt cx="2082020" cy="1897975"/>
          </a:xfrm>
        </p:grpSpPr>
        <p:sp>
          <p:nvSpPr>
            <p:cNvPr id="143" name="Google Shape;143;p20"/>
            <p:cNvSpPr/>
            <p:nvPr/>
          </p:nvSpPr>
          <p:spPr>
            <a:xfrm>
              <a:off x="5338808" y="1957150"/>
              <a:ext cx="594300" cy="594300"/>
            </a:xfrm>
            <a:prstGeom prst="ellipse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20"/>
            <p:cNvSpPr txBox="1"/>
            <p:nvPr/>
          </p:nvSpPr>
          <p:spPr>
            <a:xfrm>
              <a:off x="4781427" y="2660925"/>
              <a:ext cx="20820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Satisfy"/>
                  <a:ea typeface="Satisfy"/>
                  <a:cs typeface="Satisfy"/>
                  <a:sym typeface="Satisfy"/>
                </a:rPr>
                <a:t>Uncomfortable Topics</a:t>
              </a:r>
              <a:endParaRPr sz="20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endParaRPr>
            </a:p>
          </p:txBody>
        </p:sp>
        <p:sp>
          <p:nvSpPr>
            <p:cNvPr id="145" name="Google Shape;145;p20"/>
            <p:cNvSpPr txBox="1"/>
            <p:nvPr/>
          </p:nvSpPr>
          <p:spPr>
            <a:xfrm>
              <a:off x="4781408" y="3117725"/>
              <a:ext cx="17091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1500">
                  <a:solidFill>
                    <a:schemeClr val="dk1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What is the paper doing wrong?</a:t>
              </a:r>
              <a:endParaRPr sz="15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  <p:sp>
          <p:nvSpPr>
            <p:cNvPr id="146" name="Google Shape;146;p20"/>
            <p:cNvSpPr txBox="1"/>
            <p:nvPr/>
          </p:nvSpPr>
          <p:spPr>
            <a:xfrm>
              <a:off x="5417558" y="2042124"/>
              <a:ext cx="436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1300">
                  <a:solidFill>
                    <a:schemeClr val="dk1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3</a:t>
              </a:r>
              <a:endParaRPr sz="13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</p:grpSp>
      <p:grpSp>
        <p:nvGrpSpPr>
          <p:cNvPr id="147" name="Google Shape;147;p20"/>
          <p:cNvGrpSpPr/>
          <p:nvPr/>
        </p:nvGrpSpPr>
        <p:grpSpPr>
          <a:xfrm>
            <a:off x="6863386" y="1957150"/>
            <a:ext cx="1709102" cy="1897977"/>
            <a:chOff x="6863386" y="1957150"/>
            <a:chExt cx="1709102" cy="1897977"/>
          </a:xfrm>
        </p:grpSpPr>
        <p:sp>
          <p:nvSpPr>
            <p:cNvPr id="148" name="Google Shape;148;p20"/>
            <p:cNvSpPr/>
            <p:nvPr/>
          </p:nvSpPr>
          <p:spPr>
            <a:xfrm>
              <a:off x="7420786" y="1957150"/>
              <a:ext cx="594300" cy="594300"/>
            </a:xfrm>
            <a:prstGeom prst="ellipse">
              <a:avLst/>
            </a:prstGeom>
            <a:noFill/>
            <a:ln cap="flat" cmpd="sng" w="381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20"/>
            <p:cNvSpPr txBox="1"/>
            <p:nvPr/>
          </p:nvSpPr>
          <p:spPr>
            <a:xfrm>
              <a:off x="6863388" y="2660925"/>
              <a:ext cx="1709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Satisfy"/>
                  <a:ea typeface="Satisfy"/>
                  <a:cs typeface="Satisfy"/>
                  <a:sym typeface="Satisfy"/>
                </a:rPr>
                <a:t>Check In</a:t>
              </a:r>
              <a:endParaRPr sz="20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endParaRPr>
            </a:p>
          </p:txBody>
        </p:sp>
        <p:sp>
          <p:nvSpPr>
            <p:cNvPr id="150" name="Google Shape;150;p20"/>
            <p:cNvSpPr txBox="1"/>
            <p:nvPr/>
          </p:nvSpPr>
          <p:spPr>
            <a:xfrm>
              <a:off x="6863386" y="3117727"/>
              <a:ext cx="17091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1500">
                  <a:solidFill>
                    <a:schemeClr val="dk1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Ask further questions for better understanding &amp; point out resources!</a:t>
              </a:r>
              <a:endParaRPr sz="15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  <p:sp>
          <p:nvSpPr>
            <p:cNvPr id="151" name="Google Shape;151;p20"/>
            <p:cNvSpPr txBox="1"/>
            <p:nvPr/>
          </p:nvSpPr>
          <p:spPr>
            <a:xfrm>
              <a:off x="7499536" y="2042124"/>
              <a:ext cx="436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1300">
                  <a:solidFill>
                    <a:schemeClr val="dk1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4</a:t>
              </a:r>
              <a:endParaRPr sz="13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</p:grpSp>
      <p:sp>
        <p:nvSpPr>
          <p:cNvPr id="152" name="Google Shape;152;p20"/>
          <p:cNvSpPr/>
          <p:nvPr/>
        </p:nvSpPr>
        <p:spPr>
          <a:xfrm>
            <a:off x="4337175" y="2248113"/>
            <a:ext cx="594300" cy="36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0"/>
          <p:cNvSpPr/>
          <p:nvPr/>
        </p:nvSpPr>
        <p:spPr>
          <a:xfrm>
            <a:off x="6419150" y="2248113"/>
            <a:ext cx="594300" cy="36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4" name="Google Shape;154;p20"/>
          <p:cNvGrpSpPr/>
          <p:nvPr/>
        </p:nvGrpSpPr>
        <p:grpSpPr>
          <a:xfrm>
            <a:off x="5143637" y="451691"/>
            <a:ext cx="1201100" cy="995217"/>
            <a:chOff x="1510757" y="3225422"/>
            <a:chExt cx="720214" cy="637347"/>
          </a:xfrm>
        </p:grpSpPr>
        <p:sp>
          <p:nvSpPr>
            <p:cNvPr id="155" name="Google Shape;155;p20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20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20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20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20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20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20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1"/>
          <p:cNvSpPr txBox="1"/>
          <p:nvPr>
            <p:ph idx="4294967295" type="subTitle"/>
          </p:nvPr>
        </p:nvSpPr>
        <p:spPr>
          <a:xfrm>
            <a:off x="970975" y="1915952"/>
            <a:ext cx="7433400" cy="43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latin typeface="Satisfy"/>
                <a:ea typeface="Satisfy"/>
                <a:cs typeface="Satisfy"/>
                <a:sym typeface="Satisfy"/>
              </a:rPr>
              <a:t>Activity:</a:t>
            </a:r>
            <a:endParaRPr sz="3500">
              <a:latin typeface="Satisfy"/>
              <a:ea typeface="Satisfy"/>
              <a:cs typeface="Satisfy"/>
              <a:sym typeface="Satisfy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Satisfy"/>
              <a:ea typeface="Satisfy"/>
              <a:cs typeface="Satisfy"/>
              <a:sym typeface="Satisfy"/>
            </a:endParaRPr>
          </a:p>
          <a:p>
            <a:pPr indent="0" lvl="0" marL="0" rtl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3500">
                <a:latin typeface="Satisfy"/>
                <a:ea typeface="Satisfy"/>
                <a:cs typeface="Satisfy"/>
                <a:sym typeface="Satisfy"/>
              </a:rPr>
              <a:t>Time to get uncomfortable!</a:t>
            </a:r>
            <a:endParaRPr sz="3500"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167" name="Google Shape;167;p21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8" name="Google Shape;168;p21"/>
          <p:cNvSpPr/>
          <p:nvPr/>
        </p:nvSpPr>
        <p:spPr>
          <a:xfrm>
            <a:off x="278001" y="3757524"/>
            <a:ext cx="1015589" cy="1122011"/>
          </a:xfrm>
          <a:custGeom>
            <a:rect b="b" l="l" r="r" t="t"/>
            <a:pathLst>
              <a:path extrusionOk="0" h="16207" w="14844">
                <a:moveTo>
                  <a:pt x="7836" y="2337"/>
                </a:moveTo>
                <a:lnTo>
                  <a:pt x="7519" y="2385"/>
                </a:lnTo>
                <a:lnTo>
                  <a:pt x="7081" y="2410"/>
                </a:lnTo>
                <a:lnTo>
                  <a:pt x="6619" y="2434"/>
                </a:lnTo>
                <a:lnTo>
                  <a:pt x="6327" y="2434"/>
                </a:lnTo>
                <a:lnTo>
                  <a:pt x="6181" y="2458"/>
                </a:lnTo>
                <a:lnTo>
                  <a:pt x="6035" y="2507"/>
                </a:lnTo>
                <a:lnTo>
                  <a:pt x="5986" y="2556"/>
                </a:lnTo>
                <a:lnTo>
                  <a:pt x="5962" y="2604"/>
                </a:lnTo>
                <a:lnTo>
                  <a:pt x="5962" y="2653"/>
                </a:lnTo>
                <a:lnTo>
                  <a:pt x="5962" y="2726"/>
                </a:lnTo>
                <a:lnTo>
                  <a:pt x="6059" y="2848"/>
                </a:lnTo>
                <a:lnTo>
                  <a:pt x="6181" y="2921"/>
                </a:lnTo>
                <a:lnTo>
                  <a:pt x="6303" y="2969"/>
                </a:lnTo>
                <a:lnTo>
                  <a:pt x="6449" y="3018"/>
                </a:lnTo>
                <a:lnTo>
                  <a:pt x="7057" y="3018"/>
                </a:lnTo>
                <a:lnTo>
                  <a:pt x="7519" y="2994"/>
                </a:lnTo>
                <a:lnTo>
                  <a:pt x="7957" y="2945"/>
                </a:lnTo>
                <a:lnTo>
                  <a:pt x="8152" y="2945"/>
                </a:lnTo>
                <a:lnTo>
                  <a:pt x="8347" y="2969"/>
                </a:lnTo>
                <a:lnTo>
                  <a:pt x="8833" y="2969"/>
                </a:lnTo>
                <a:lnTo>
                  <a:pt x="8906" y="2921"/>
                </a:lnTo>
                <a:lnTo>
                  <a:pt x="8955" y="2848"/>
                </a:lnTo>
                <a:lnTo>
                  <a:pt x="8979" y="2775"/>
                </a:lnTo>
                <a:lnTo>
                  <a:pt x="9003" y="2702"/>
                </a:lnTo>
                <a:lnTo>
                  <a:pt x="8979" y="2629"/>
                </a:lnTo>
                <a:lnTo>
                  <a:pt x="8930" y="2556"/>
                </a:lnTo>
                <a:lnTo>
                  <a:pt x="8857" y="2483"/>
                </a:lnTo>
                <a:lnTo>
                  <a:pt x="8711" y="2410"/>
                </a:lnTo>
                <a:lnTo>
                  <a:pt x="8566" y="2361"/>
                </a:lnTo>
                <a:lnTo>
                  <a:pt x="8395" y="2337"/>
                </a:lnTo>
                <a:close/>
                <a:moveTo>
                  <a:pt x="7130" y="5768"/>
                </a:moveTo>
                <a:lnTo>
                  <a:pt x="7154" y="5792"/>
                </a:lnTo>
                <a:lnTo>
                  <a:pt x="7179" y="5816"/>
                </a:lnTo>
                <a:lnTo>
                  <a:pt x="7203" y="5841"/>
                </a:lnTo>
                <a:lnTo>
                  <a:pt x="7227" y="5889"/>
                </a:lnTo>
                <a:lnTo>
                  <a:pt x="7227" y="5987"/>
                </a:lnTo>
                <a:lnTo>
                  <a:pt x="7203" y="6084"/>
                </a:lnTo>
                <a:lnTo>
                  <a:pt x="7179" y="6157"/>
                </a:lnTo>
                <a:lnTo>
                  <a:pt x="7106" y="6206"/>
                </a:lnTo>
                <a:lnTo>
                  <a:pt x="6960" y="6254"/>
                </a:lnTo>
                <a:lnTo>
                  <a:pt x="6814" y="6230"/>
                </a:lnTo>
                <a:lnTo>
                  <a:pt x="6741" y="6206"/>
                </a:lnTo>
                <a:lnTo>
                  <a:pt x="6692" y="6157"/>
                </a:lnTo>
                <a:lnTo>
                  <a:pt x="6668" y="6084"/>
                </a:lnTo>
                <a:lnTo>
                  <a:pt x="6643" y="6011"/>
                </a:lnTo>
                <a:lnTo>
                  <a:pt x="6668" y="5938"/>
                </a:lnTo>
                <a:lnTo>
                  <a:pt x="6692" y="5865"/>
                </a:lnTo>
                <a:lnTo>
                  <a:pt x="6741" y="5816"/>
                </a:lnTo>
                <a:lnTo>
                  <a:pt x="6789" y="5768"/>
                </a:lnTo>
                <a:lnTo>
                  <a:pt x="6838" y="5816"/>
                </a:lnTo>
                <a:lnTo>
                  <a:pt x="6911" y="5841"/>
                </a:lnTo>
                <a:lnTo>
                  <a:pt x="7008" y="5816"/>
                </a:lnTo>
                <a:lnTo>
                  <a:pt x="7081" y="5816"/>
                </a:lnTo>
                <a:lnTo>
                  <a:pt x="7130" y="5768"/>
                </a:lnTo>
                <a:close/>
                <a:moveTo>
                  <a:pt x="6911" y="5232"/>
                </a:moveTo>
                <a:lnTo>
                  <a:pt x="6741" y="5257"/>
                </a:lnTo>
                <a:lnTo>
                  <a:pt x="6595" y="5305"/>
                </a:lnTo>
                <a:lnTo>
                  <a:pt x="6473" y="5427"/>
                </a:lnTo>
                <a:lnTo>
                  <a:pt x="6351" y="5549"/>
                </a:lnTo>
                <a:lnTo>
                  <a:pt x="6254" y="5695"/>
                </a:lnTo>
                <a:lnTo>
                  <a:pt x="6181" y="5865"/>
                </a:lnTo>
                <a:lnTo>
                  <a:pt x="6157" y="6011"/>
                </a:lnTo>
                <a:lnTo>
                  <a:pt x="6157" y="6108"/>
                </a:lnTo>
                <a:lnTo>
                  <a:pt x="6157" y="6206"/>
                </a:lnTo>
                <a:lnTo>
                  <a:pt x="6181" y="6303"/>
                </a:lnTo>
                <a:lnTo>
                  <a:pt x="6230" y="6376"/>
                </a:lnTo>
                <a:lnTo>
                  <a:pt x="6351" y="6522"/>
                </a:lnTo>
                <a:lnTo>
                  <a:pt x="6497" y="6644"/>
                </a:lnTo>
                <a:lnTo>
                  <a:pt x="6668" y="6717"/>
                </a:lnTo>
                <a:lnTo>
                  <a:pt x="6862" y="6741"/>
                </a:lnTo>
                <a:lnTo>
                  <a:pt x="7057" y="6741"/>
                </a:lnTo>
                <a:lnTo>
                  <a:pt x="7252" y="6692"/>
                </a:lnTo>
                <a:lnTo>
                  <a:pt x="7373" y="6644"/>
                </a:lnTo>
                <a:lnTo>
                  <a:pt x="7495" y="6546"/>
                </a:lnTo>
                <a:lnTo>
                  <a:pt x="7592" y="6449"/>
                </a:lnTo>
                <a:lnTo>
                  <a:pt x="7665" y="6327"/>
                </a:lnTo>
                <a:lnTo>
                  <a:pt x="7714" y="6181"/>
                </a:lnTo>
                <a:lnTo>
                  <a:pt x="7738" y="6035"/>
                </a:lnTo>
                <a:lnTo>
                  <a:pt x="7738" y="5889"/>
                </a:lnTo>
                <a:lnTo>
                  <a:pt x="7714" y="5743"/>
                </a:lnTo>
                <a:lnTo>
                  <a:pt x="7665" y="5622"/>
                </a:lnTo>
                <a:lnTo>
                  <a:pt x="7617" y="5524"/>
                </a:lnTo>
                <a:lnTo>
                  <a:pt x="7544" y="5451"/>
                </a:lnTo>
                <a:lnTo>
                  <a:pt x="7471" y="5378"/>
                </a:lnTo>
                <a:lnTo>
                  <a:pt x="7373" y="5330"/>
                </a:lnTo>
                <a:lnTo>
                  <a:pt x="7276" y="5281"/>
                </a:lnTo>
                <a:lnTo>
                  <a:pt x="7081" y="5281"/>
                </a:lnTo>
                <a:lnTo>
                  <a:pt x="6984" y="5257"/>
                </a:lnTo>
                <a:lnTo>
                  <a:pt x="6911" y="5232"/>
                </a:lnTo>
                <a:close/>
                <a:moveTo>
                  <a:pt x="7982" y="7276"/>
                </a:moveTo>
                <a:lnTo>
                  <a:pt x="7884" y="7301"/>
                </a:lnTo>
                <a:lnTo>
                  <a:pt x="7787" y="7325"/>
                </a:lnTo>
                <a:lnTo>
                  <a:pt x="7738" y="7374"/>
                </a:lnTo>
                <a:lnTo>
                  <a:pt x="7617" y="7495"/>
                </a:lnTo>
                <a:lnTo>
                  <a:pt x="7568" y="7617"/>
                </a:lnTo>
                <a:lnTo>
                  <a:pt x="7544" y="7739"/>
                </a:lnTo>
                <a:lnTo>
                  <a:pt x="7568" y="7885"/>
                </a:lnTo>
                <a:lnTo>
                  <a:pt x="7617" y="8006"/>
                </a:lnTo>
                <a:lnTo>
                  <a:pt x="7665" y="8104"/>
                </a:lnTo>
                <a:lnTo>
                  <a:pt x="7714" y="8177"/>
                </a:lnTo>
                <a:lnTo>
                  <a:pt x="7860" y="8250"/>
                </a:lnTo>
                <a:lnTo>
                  <a:pt x="8030" y="8298"/>
                </a:lnTo>
                <a:lnTo>
                  <a:pt x="8103" y="8298"/>
                </a:lnTo>
                <a:lnTo>
                  <a:pt x="8176" y="8274"/>
                </a:lnTo>
                <a:lnTo>
                  <a:pt x="8298" y="8225"/>
                </a:lnTo>
                <a:lnTo>
                  <a:pt x="8444" y="8104"/>
                </a:lnTo>
                <a:lnTo>
                  <a:pt x="8566" y="7958"/>
                </a:lnTo>
                <a:lnTo>
                  <a:pt x="8590" y="7885"/>
                </a:lnTo>
                <a:lnTo>
                  <a:pt x="8590" y="7812"/>
                </a:lnTo>
                <a:lnTo>
                  <a:pt x="8590" y="7739"/>
                </a:lnTo>
                <a:lnTo>
                  <a:pt x="8566" y="7666"/>
                </a:lnTo>
                <a:lnTo>
                  <a:pt x="8468" y="7520"/>
                </a:lnTo>
                <a:lnTo>
                  <a:pt x="8347" y="7422"/>
                </a:lnTo>
                <a:lnTo>
                  <a:pt x="8225" y="7398"/>
                </a:lnTo>
                <a:lnTo>
                  <a:pt x="8152" y="7325"/>
                </a:lnTo>
                <a:lnTo>
                  <a:pt x="8079" y="7301"/>
                </a:lnTo>
                <a:lnTo>
                  <a:pt x="7982" y="7276"/>
                </a:lnTo>
                <a:close/>
                <a:moveTo>
                  <a:pt x="5889" y="488"/>
                </a:moveTo>
                <a:lnTo>
                  <a:pt x="6205" y="512"/>
                </a:lnTo>
                <a:lnTo>
                  <a:pt x="6716" y="561"/>
                </a:lnTo>
                <a:lnTo>
                  <a:pt x="7373" y="609"/>
                </a:lnTo>
                <a:lnTo>
                  <a:pt x="8055" y="634"/>
                </a:lnTo>
                <a:lnTo>
                  <a:pt x="8736" y="634"/>
                </a:lnTo>
                <a:lnTo>
                  <a:pt x="9393" y="682"/>
                </a:lnTo>
                <a:lnTo>
                  <a:pt x="9587" y="707"/>
                </a:lnTo>
                <a:lnTo>
                  <a:pt x="9782" y="731"/>
                </a:lnTo>
                <a:lnTo>
                  <a:pt x="10001" y="804"/>
                </a:lnTo>
                <a:lnTo>
                  <a:pt x="10196" y="877"/>
                </a:lnTo>
                <a:lnTo>
                  <a:pt x="10366" y="974"/>
                </a:lnTo>
                <a:lnTo>
                  <a:pt x="10439" y="1047"/>
                </a:lnTo>
                <a:lnTo>
                  <a:pt x="10512" y="1120"/>
                </a:lnTo>
                <a:lnTo>
                  <a:pt x="10536" y="1193"/>
                </a:lnTo>
                <a:lnTo>
                  <a:pt x="10585" y="1291"/>
                </a:lnTo>
                <a:lnTo>
                  <a:pt x="10585" y="1388"/>
                </a:lnTo>
                <a:lnTo>
                  <a:pt x="10585" y="1485"/>
                </a:lnTo>
                <a:lnTo>
                  <a:pt x="10536" y="1631"/>
                </a:lnTo>
                <a:lnTo>
                  <a:pt x="10439" y="1777"/>
                </a:lnTo>
                <a:lnTo>
                  <a:pt x="10317" y="1923"/>
                </a:lnTo>
                <a:lnTo>
                  <a:pt x="10196" y="2045"/>
                </a:lnTo>
                <a:lnTo>
                  <a:pt x="9904" y="2288"/>
                </a:lnTo>
                <a:lnTo>
                  <a:pt x="9660" y="2507"/>
                </a:lnTo>
                <a:lnTo>
                  <a:pt x="9587" y="2604"/>
                </a:lnTo>
                <a:lnTo>
                  <a:pt x="9587" y="2677"/>
                </a:lnTo>
                <a:lnTo>
                  <a:pt x="9587" y="2775"/>
                </a:lnTo>
                <a:lnTo>
                  <a:pt x="9636" y="2848"/>
                </a:lnTo>
                <a:lnTo>
                  <a:pt x="9587" y="3091"/>
                </a:lnTo>
                <a:lnTo>
                  <a:pt x="9563" y="3334"/>
                </a:lnTo>
                <a:lnTo>
                  <a:pt x="9563" y="3845"/>
                </a:lnTo>
                <a:lnTo>
                  <a:pt x="9587" y="4381"/>
                </a:lnTo>
                <a:lnTo>
                  <a:pt x="9612" y="4867"/>
                </a:lnTo>
                <a:lnTo>
                  <a:pt x="9612" y="5816"/>
                </a:lnTo>
                <a:lnTo>
                  <a:pt x="9612" y="6060"/>
                </a:lnTo>
                <a:lnTo>
                  <a:pt x="9563" y="6303"/>
                </a:lnTo>
                <a:lnTo>
                  <a:pt x="9563" y="6546"/>
                </a:lnTo>
                <a:lnTo>
                  <a:pt x="9587" y="6765"/>
                </a:lnTo>
                <a:lnTo>
                  <a:pt x="9612" y="6838"/>
                </a:lnTo>
                <a:lnTo>
                  <a:pt x="9660" y="6887"/>
                </a:lnTo>
                <a:lnTo>
                  <a:pt x="9660" y="6936"/>
                </a:lnTo>
                <a:lnTo>
                  <a:pt x="9685" y="6984"/>
                </a:lnTo>
                <a:lnTo>
                  <a:pt x="10269" y="7787"/>
                </a:lnTo>
                <a:lnTo>
                  <a:pt x="10828" y="8639"/>
                </a:lnTo>
                <a:lnTo>
                  <a:pt x="10512" y="8615"/>
                </a:lnTo>
                <a:lnTo>
                  <a:pt x="10171" y="8639"/>
                </a:lnTo>
                <a:lnTo>
                  <a:pt x="9514" y="8663"/>
                </a:lnTo>
                <a:lnTo>
                  <a:pt x="8395" y="8688"/>
                </a:lnTo>
                <a:lnTo>
                  <a:pt x="7300" y="8712"/>
                </a:lnTo>
                <a:lnTo>
                  <a:pt x="6765" y="8736"/>
                </a:lnTo>
                <a:lnTo>
                  <a:pt x="6254" y="8736"/>
                </a:lnTo>
                <a:lnTo>
                  <a:pt x="5208" y="8712"/>
                </a:lnTo>
                <a:lnTo>
                  <a:pt x="4599" y="8712"/>
                </a:lnTo>
                <a:lnTo>
                  <a:pt x="4283" y="8736"/>
                </a:lnTo>
                <a:lnTo>
                  <a:pt x="4137" y="8761"/>
                </a:lnTo>
                <a:lnTo>
                  <a:pt x="3991" y="8809"/>
                </a:lnTo>
                <a:lnTo>
                  <a:pt x="4599" y="8006"/>
                </a:lnTo>
                <a:lnTo>
                  <a:pt x="4940" y="7520"/>
                </a:lnTo>
                <a:lnTo>
                  <a:pt x="5135" y="7276"/>
                </a:lnTo>
                <a:lnTo>
                  <a:pt x="5305" y="7082"/>
                </a:lnTo>
                <a:lnTo>
                  <a:pt x="5354" y="7009"/>
                </a:lnTo>
                <a:lnTo>
                  <a:pt x="5378" y="6911"/>
                </a:lnTo>
                <a:lnTo>
                  <a:pt x="5354" y="6838"/>
                </a:lnTo>
                <a:lnTo>
                  <a:pt x="5329" y="6741"/>
                </a:lnTo>
                <a:lnTo>
                  <a:pt x="5329" y="6717"/>
                </a:lnTo>
                <a:lnTo>
                  <a:pt x="5354" y="6084"/>
                </a:lnTo>
                <a:lnTo>
                  <a:pt x="5354" y="5451"/>
                </a:lnTo>
                <a:lnTo>
                  <a:pt x="5354" y="4794"/>
                </a:lnTo>
                <a:lnTo>
                  <a:pt x="5378" y="4162"/>
                </a:lnTo>
                <a:lnTo>
                  <a:pt x="5402" y="3821"/>
                </a:lnTo>
                <a:lnTo>
                  <a:pt x="5427" y="3432"/>
                </a:lnTo>
                <a:lnTo>
                  <a:pt x="5402" y="3237"/>
                </a:lnTo>
                <a:lnTo>
                  <a:pt x="5378" y="3042"/>
                </a:lnTo>
                <a:lnTo>
                  <a:pt x="5329" y="2872"/>
                </a:lnTo>
                <a:lnTo>
                  <a:pt x="5256" y="2726"/>
                </a:lnTo>
                <a:lnTo>
                  <a:pt x="5256" y="2653"/>
                </a:lnTo>
                <a:lnTo>
                  <a:pt x="5256" y="2604"/>
                </a:lnTo>
                <a:lnTo>
                  <a:pt x="5232" y="2556"/>
                </a:lnTo>
                <a:lnTo>
                  <a:pt x="5183" y="2507"/>
                </a:lnTo>
                <a:lnTo>
                  <a:pt x="4989" y="2385"/>
                </a:lnTo>
                <a:lnTo>
                  <a:pt x="4794" y="2215"/>
                </a:lnTo>
                <a:lnTo>
                  <a:pt x="4648" y="1996"/>
                </a:lnTo>
                <a:lnTo>
                  <a:pt x="4502" y="1777"/>
                </a:lnTo>
                <a:lnTo>
                  <a:pt x="4405" y="1534"/>
                </a:lnTo>
                <a:lnTo>
                  <a:pt x="4380" y="1412"/>
                </a:lnTo>
                <a:lnTo>
                  <a:pt x="4380" y="1291"/>
                </a:lnTo>
                <a:lnTo>
                  <a:pt x="4380" y="1169"/>
                </a:lnTo>
                <a:lnTo>
                  <a:pt x="4429" y="1047"/>
                </a:lnTo>
                <a:lnTo>
                  <a:pt x="4478" y="926"/>
                </a:lnTo>
                <a:lnTo>
                  <a:pt x="4551" y="828"/>
                </a:lnTo>
                <a:lnTo>
                  <a:pt x="4624" y="755"/>
                </a:lnTo>
                <a:lnTo>
                  <a:pt x="4721" y="682"/>
                </a:lnTo>
                <a:lnTo>
                  <a:pt x="4843" y="609"/>
                </a:lnTo>
                <a:lnTo>
                  <a:pt x="4989" y="561"/>
                </a:lnTo>
                <a:lnTo>
                  <a:pt x="5256" y="512"/>
                </a:lnTo>
                <a:lnTo>
                  <a:pt x="5573" y="488"/>
                </a:lnTo>
                <a:close/>
                <a:moveTo>
                  <a:pt x="7446" y="9199"/>
                </a:moveTo>
                <a:lnTo>
                  <a:pt x="7106" y="9612"/>
                </a:lnTo>
                <a:lnTo>
                  <a:pt x="7033" y="9588"/>
                </a:lnTo>
                <a:lnTo>
                  <a:pt x="6960" y="9563"/>
                </a:lnTo>
                <a:lnTo>
                  <a:pt x="6789" y="9563"/>
                </a:lnTo>
                <a:lnTo>
                  <a:pt x="6595" y="9588"/>
                </a:lnTo>
                <a:lnTo>
                  <a:pt x="6424" y="9636"/>
                </a:lnTo>
                <a:lnTo>
                  <a:pt x="6595" y="9466"/>
                </a:lnTo>
                <a:lnTo>
                  <a:pt x="6643" y="9369"/>
                </a:lnTo>
                <a:lnTo>
                  <a:pt x="6692" y="9272"/>
                </a:lnTo>
                <a:lnTo>
                  <a:pt x="6692" y="9223"/>
                </a:lnTo>
                <a:lnTo>
                  <a:pt x="7300" y="9199"/>
                </a:lnTo>
                <a:close/>
                <a:moveTo>
                  <a:pt x="8566" y="9174"/>
                </a:moveTo>
                <a:lnTo>
                  <a:pt x="8347" y="9418"/>
                </a:lnTo>
                <a:lnTo>
                  <a:pt x="8176" y="9661"/>
                </a:lnTo>
                <a:lnTo>
                  <a:pt x="7860" y="10196"/>
                </a:lnTo>
                <a:lnTo>
                  <a:pt x="7836" y="10147"/>
                </a:lnTo>
                <a:lnTo>
                  <a:pt x="7787" y="10050"/>
                </a:lnTo>
                <a:lnTo>
                  <a:pt x="7714" y="9953"/>
                </a:lnTo>
                <a:lnTo>
                  <a:pt x="7617" y="9855"/>
                </a:lnTo>
                <a:lnTo>
                  <a:pt x="7519" y="9782"/>
                </a:lnTo>
                <a:lnTo>
                  <a:pt x="7982" y="9223"/>
                </a:lnTo>
                <a:lnTo>
                  <a:pt x="8030" y="9174"/>
                </a:lnTo>
                <a:close/>
                <a:moveTo>
                  <a:pt x="6765" y="10099"/>
                </a:moveTo>
                <a:lnTo>
                  <a:pt x="6935" y="10172"/>
                </a:lnTo>
                <a:lnTo>
                  <a:pt x="7081" y="10220"/>
                </a:lnTo>
                <a:lnTo>
                  <a:pt x="7227" y="10293"/>
                </a:lnTo>
                <a:lnTo>
                  <a:pt x="7276" y="10366"/>
                </a:lnTo>
                <a:lnTo>
                  <a:pt x="7325" y="10439"/>
                </a:lnTo>
                <a:lnTo>
                  <a:pt x="7373" y="10610"/>
                </a:lnTo>
                <a:lnTo>
                  <a:pt x="7398" y="10780"/>
                </a:lnTo>
                <a:lnTo>
                  <a:pt x="7373" y="10950"/>
                </a:lnTo>
                <a:lnTo>
                  <a:pt x="7325" y="11121"/>
                </a:lnTo>
                <a:lnTo>
                  <a:pt x="7300" y="11242"/>
                </a:lnTo>
                <a:lnTo>
                  <a:pt x="7227" y="11340"/>
                </a:lnTo>
                <a:lnTo>
                  <a:pt x="7154" y="11413"/>
                </a:lnTo>
                <a:lnTo>
                  <a:pt x="7081" y="11510"/>
                </a:lnTo>
                <a:lnTo>
                  <a:pt x="6984" y="11559"/>
                </a:lnTo>
                <a:lnTo>
                  <a:pt x="6887" y="11607"/>
                </a:lnTo>
                <a:lnTo>
                  <a:pt x="6692" y="11680"/>
                </a:lnTo>
                <a:lnTo>
                  <a:pt x="6351" y="11680"/>
                </a:lnTo>
                <a:lnTo>
                  <a:pt x="6254" y="11632"/>
                </a:lnTo>
                <a:lnTo>
                  <a:pt x="6157" y="11607"/>
                </a:lnTo>
                <a:lnTo>
                  <a:pt x="6059" y="11534"/>
                </a:lnTo>
                <a:lnTo>
                  <a:pt x="5986" y="11461"/>
                </a:lnTo>
                <a:lnTo>
                  <a:pt x="5913" y="11364"/>
                </a:lnTo>
                <a:lnTo>
                  <a:pt x="5840" y="11218"/>
                </a:lnTo>
                <a:lnTo>
                  <a:pt x="5816" y="11096"/>
                </a:lnTo>
                <a:lnTo>
                  <a:pt x="5816" y="10950"/>
                </a:lnTo>
                <a:lnTo>
                  <a:pt x="5840" y="10829"/>
                </a:lnTo>
                <a:lnTo>
                  <a:pt x="5889" y="10683"/>
                </a:lnTo>
                <a:lnTo>
                  <a:pt x="5986" y="10585"/>
                </a:lnTo>
                <a:lnTo>
                  <a:pt x="6084" y="10464"/>
                </a:lnTo>
                <a:lnTo>
                  <a:pt x="6181" y="10366"/>
                </a:lnTo>
                <a:lnTo>
                  <a:pt x="6424" y="10220"/>
                </a:lnTo>
                <a:lnTo>
                  <a:pt x="6668" y="10123"/>
                </a:lnTo>
                <a:lnTo>
                  <a:pt x="6741" y="10099"/>
                </a:lnTo>
                <a:close/>
                <a:moveTo>
                  <a:pt x="10926" y="9174"/>
                </a:moveTo>
                <a:lnTo>
                  <a:pt x="10707" y="9539"/>
                </a:lnTo>
                <a:lnTo>
                  <a:pt x="10536" y="9855"/>
                </a:lnTo>
                <a:lnTo>
                  <a:pt x="10244" y="10366"/>
                </a:lnTo>
                <a:lnTo>
                  <a:pt x="9977" y="10877"/>
                </a:lnTo>
                <a:lnTo>
                  <a:pt x="9685" y="11388"/>
                </a:lnTo>
                <a:lnTo>
                  <a:pt x="9393" y="11899"/>
                </a:lnTo>
                <a:lnTo>
                  <a:pt x="9271" y="12118"/>
                </a:lnTo>
                <a:lnTo>
                  <a:pt x="9174" y="12021"/>
                </a:lnTo>
                <a:lnTo>
                  <a:pt x="9101" y="11948"/>
                </a:lnTo>
                <a:lnTo>
                  <a:pt x="8979" y="11899"/>
                </a:lnTo>
                <a:lnTo>
                  <a:pt x="8882" y="11875"/>
                </a:lnTo>
                <a:lnTo>
                  <a:pt x="8760" y="11851"/>
                </a:lnTo>
                <a:lnTo>
                  <a:pt x="8639" y="11851"/>
                </a:lnTo>
                <a:lnTo>
                  <a:pt x="8517" y="11875"/>
                </a:lnTo>
                <a:lnTo>
                  <a:pt x="8420" y="11924"/>
                </a:lnTo>
                <a:lnTo>
                  <a:pt x="8420" y="11924"/>
                </a:lnTo>
                <a:lnTo>
                  <a:pt x="8857" y="11218"/>
                </a:lnTo>
                <a:lnTo>
                  <a:pt x="9320" y="10512"/>
                </a:lnTo>
                <a:lnTo>
                  <a:pt x="9806" y="9831"/>
                </a:lnTo>
                <a:lnTo>
                  <a:pt x="10050" y="9515"/>
                </a:lnTo>
                <a:lnTo>
                  <a:pt x="10317" y="9199"/>
                </a:lnTo>
                <a:lnTo>
                  <a:pt x="10634" y="9199"/>
                </a:lnTo>
                <a:lnTo>
                  <a:pt x="10926" y="9174"/>
                </a:lnTo>
                <a:close/>
                <a:moveTo>
                  <a:pt x="8809" y="12386"/>
                </a:moveTo>
                <a:lnTo>
                  <a:pt x="8833" y="12410"/>
                </a:lnTo>
                <a:lnTo>
                  <a:pt x="8857" y="12459"/>
                </a:lnTo>
                <a:lnTo>
                  <a:pt x="8882" y="12508"/>
                </a:lnTo>
                <a:lnTo>
                  <a:pt x="8882" y="12581"/>
                </a:lnTo>
                <a:lnTo>
                  <a:pt x="8906" y="12654"/>
                </a:lnTo>
                <a:lnTo>
                  <a:pt x="8906" y="12751"/>
                </a:lnTo>
                <a:lnTo>
                  <a:pt x="8882" y="12800"/>
                </a:lnTo>
                <a:lnTo>
                  <a:pt x="8857" y="12897"/>
                </a:lnTo>
                <a:lnTo>
                  <a:pt x="8857" y="12970"/>
                </a:lnTo>
                <a:lnTo>
                  <a:pt x="8809" y="13043"/>
                </a:lnTo>
                <a:lnTo>
                  <a:pt x="8784" y="13092"/>
                </a:lnTo>
                <a:lnTo>
                  <a:pt x="8736" y="13116"/>
                </a:lnTo>
                <a:lnTo>
                  <a:pt x="8711" y="13140"/>
                </a:lnTo>
                <a:lnTo>
                  <a:pt x="8687" y="13140"/>
                </a:lnTo>
                <a:lnTo>
                  <a:pt x="8614" y="13116"/>
                </a:lnTo>
                <a:lnTo>
                  <a:pt x="8517" y="13067"/>
                </a:lnTo>
                <a:lnTo>
                  <a:pt x="8444" y="12970"/>
                </a:lnTo>
                <a:lnTo>
                  <a:pt x="8395" y="12873"/>
                </a:lnTo>
                <a:lnTo>
                  <a:pt x="8395" y="12751"/>
                </a:lnTo>
                <a:lnTo>
                  <a:pt x="8420" y="12629"/>
                </a:lnTo>
                <a:lnTo>
                  <a:pt x="8444" y="12508"/>
                </a:lnTo>
                <a:lnTo>
                  <a:pt x="8614" y="12410"/>
                </a:lnTo>
                <a:lnTo>
                  <a:pt x="8760" y="12386"/>
                </a:lnTo>
                <a:close/>
                <a:moveTo>
                  <a:pt x="7884" y="12702"/>
                </a:moveTo>
                <a:lnTo>
                  <a:pt x="7884" y="12897"/>
                </a:lnTo>
                <a:lnTo>
                  <a:pt x="7909" y="13067"/>
                </a:lnTo>
                <a:lnTo>
                  <a:pt x="7957" y="13189"/>
                </a:lnTo>
                <a:lnTo>
                  <a:pt x="8030" y="13311"/>
                </a:lnTo>
                <a:lnTo>
                  <a:pt x="8128" y="13408"/>
                </a:lnTo>
                <a:lnTo>
                  <a:pt x="8225" y="13481"/>
                </a:lnTo>
                <a:lnTo>
                  <a:pt x="7811" y="13968"/>
                </a:lnTo>
                <a:lnTo>
                  <a:pt x="7568" y="14260"/>
                </a:lnTo>
                <a:lnTo>
                  <a:pt x="7568" y="14065"/>
                </a:lnTo>
                <a:lnTo>
                  <a:pt x="7568" y="13895"/>
                </a:lnTo>
                <a:lnTo>
                  <a:pt x="7544" y="13773"/>
                </a:lnTo>
                <a:lnTo>
                  <a:pt x="7495" y="13676"/>
                </a:lnTo>
                <a:lnTo>
                  <a:pt x="7422" y="13578"/>
                </a:lnTo>
                <a:lnTo>
                  <a:pt x="7349" y="13481"/>
                </a:lnTo>
                <a:lnTo>
                  <a:pt x="7763" y="12873"/>
                </a:lnTo>
                <a:lnTo>
                  <a:pt x="7884" y="12702"/>
                </a:lnTo>
                <a:close/>
                <a:moveTo>
                  <a:pt x="3699" y="9174"/>
                </a:moveTo>
                <a:lnTo>
                  <a:pt x="3869" y="9199"/>
                </a:lnTo>
                <a:lnTo>
                  <a:pt x="4015" y="9223"/>
                </a:lnTo>
                <a:lnTo>
                  <a:pt x="4307" y="9199"/>
                </a:lnTo>
                <a:lnTo>
                  <a:pt x="3310" y="10683"/>
                </a:lnTo>
                <a:lnTo>
                  <a:pt x="2774" y="11437"/>
                </a:lnTo>
                <a:lnTo>
                  <a:pt x="2239" y="12143"/>
                </a:lnTo>
                <a:lnTo>
                  <a:pt x="1996" y="12459"/>
                </a:lnTo>
                <a:lnTo>
                  <a:pt x="1752" y="12775"/>
                </a:lnTo>
                <a:lnTo>
                  <a:pt x="1241" y="13384"/>
                </a:lnTo>
                <a:lnTo>
                  <a:pt x="1071" y="13627"/>
                </a:lnTo>
                <a:lnTo>
                  <a:pt x="876" y="13870"/>
                </a:lnTo>
                <a:lnTo>
                  <a:pt x="731" y="14138"/>
                </a:lnTo>
                <a:lnTo>
                  <a:pt x="682" y="14284"/>
                </a:lnTo>
                <a:lnTo>
                  <a:pt x="633" y="14406"/>
                </a:lnTo>
                <a:lnTo>
                  <a:pt x="585" y="14284"/>
                </a:lnTo>
                <a:lnTo>
                  <a:pt x="536" y="14065"/>
                </a:lnTo>
                <a:lnTo>
                  <a:pt x="512" y="13870"/>
                </a:lnTo>
                <a:lnTo>
                  <a:pt x="560" y="13676"/>
                </a:lnTo>
                <a:lnTo>
                  <a:pt x="633" y="13481"/>
                </a:lnTo>
                <a:lnTo>
                  <a:pt x="706" y="13311"/>
                </a:lnTo>
                <a:lnTo>
                  <a:pt x="779" y="13165"/>
                </a:lnTo>
                <a:lnTo>
                  <a:pt x="779" y="13116"/>
                </a:lnTo>
                <a:lnTo>
                  <a:pt x="949" y="12994"/>
                </a:lnTo>
                <a:lnTo>
                  <a:pt x="1120" y="12848"/>
                </a:lnTo>
                <a:lnTo>
                  <a:pt x="1266" y="12678"/>
                </a:lnTo>
                <a:lnTo>
                  <a:pt x="1412" y="12508"/>
                </a:lnTo>
                <a:lnTo>
                  <a:pt x="1679" y="12118"/>
                </a:lnTo>
                <a:lnTo>
                  <a:pt x="1923" y="11778"/>
                </a:lnTo>
                <a:lnTo>
                  <a:pt x="2288" y="11291"/>
                </a:lnTo>
                <a:lnTo>
                  <a:pt x="2604" y="10780"/>
                </a:lnTo>
                <a:lnTo>
                  <a:pt x="3285" y="9758"/>
                </a:lnTo>
                <a:lnTo>
                  <a:pt x="3699" y="9174"/>
                </a:lnTo>
                <a:close/>
                <a:moveTo>
                  <a:pt x="6984" y="13797"/>
                </a:moveTo>
                <a:lnTo>
                  <a:pt x="7057" y="13846"/>
                </a:lnTo>
                <a:lnTo>
                  <a:pt x="7106" y="13968"/>
                </a:lnTo>
                <a:lnTo>
                  <a:pt x="7130" y="14089"/>
                </a:lnTo>
                <a:lnTo>
                  <a:pt x="7106" y="14211"/>
                </a:lnTo>
                <a:lnTo>
                  <a:pt x="7057" y="14308"/>
                </a:lnTo>
                <a:lnTo>
                  <a:pt x="6984" y="14406"/>
                </a:lnTo>
                <a:lnTo>
                  <a:pt x="6935" y="14430"/>
                </a:lnTo>
                <a:lnTo>
                  <a:pt x="6862" y="14430"/>
                </a:lnTo>
                <a:lnTo>
                  <a:pt x="6692" y="14406"/>
                </a:lnTo>
                <a:lnTo>
                  <a:pt x="6619" y="14381"/>
                </a:lnTo>
                <a:lnTo>
                  <a:pt x="6570" y="14333"/>
                </a:lnTo>
                <a:lnTo>
                  <a:pt x="6546" y="14284"/>
                </a:lnTo>
                <a:lnTo>
                  <a:pt x="6522" y="14211"/>
                </a:lnTo>
                <a:lnTo>
                  <a:pt x="6546" y="14138"/>
                </a:lnTo>
                <a:lnTo>
                  <a:pt x="6595" y="14065"/>
                </a:lnTo>
                <a:lnTo>
                  <a:pt x="6692" y="13919"/>
                </a:lnTo>
                <a:lnTo>
                  <a:pt x="6741" y="13895"/>
                </a:lnTo>
                <a:lnTo>
                  <a:pt x="6814" y="13870"/>
                </a:lnTo>
                <a:lnTo>
                  <a:pt x="6935" y="13846"/>
                </a:lnTo>
                <a:lnTo>
                  <a:pt x="6984" y="13797"/>
                </a:lnTo>
                <a:close/>
                <a:moveTo>
                  <a:pt x="4770" y="9174"/>
                </a:moveTo>
                <a:lnTo>
                  <a:pt x="5281" y="9199"/>
                </a:lnTo>
                <a:lnTo>
                  <a:pt x="5110" y="9393"/>
                </a:lnTo>
                <a:lnTo>
                  <a:pt x="4989" y="9636"/>
                </a:lnTo>
                <a:lnTo>
                  <a:pt x="4745" y="10099"/>
                </a:lnTo>
                <a:lnTo>
                  <a:pt x="4478" y="10561"/>
                </a:lnTo>
                <a:lnTo>
                  <a:pt x="4186" y="11023"/>
                </a:lnTo>
                <a:lnTo>
                  <a:pt x="3869" y="11437"/>
                </a:lnTo>
                <a:lnTo>
                  <a:pt x="3529" y="11851"/>
                </a:lnTo>
                <a:lnTo>
                  <a:pt x="2823" y="12678"/>
                </a:lnTo>
                <a:lnTo>
                  <a:pt x="2117" y="13505"/>
                </a:lnTo>
                <a:lnTo>
                  <a:pt x="1777" y="13846"/>
                </a:lnTo>
                <a:lnTo>
                  <a:pt x="1460" y="14235"/>
                </a:lnTo>
                <a:lnTo>
                  <a:pt x="1144" y="14600"/>
                </a:lnTo>
                <a:lnTo>
                  <a:pt x="998" y="14795"/>
                </a:lnTo>
                <a:lnTo>
                  <a:pt x="876" y="15014"/>
                </a:lnTo>
                <a:lnTo>
                  <a:pt x="779" y="14819"/>
                </a:lnTo>
                <a:lnTo>
                  <a:pt x="706" y="14600"/>
                </a:lnTo>
                <a:lnTo>
                  <a:pt x="925" y="14333"/>
                </a:lnTo>
                <a:lnTo>
                  <a:pt x="1144" y="14041"/>
                </a:lnTo>
                <a:lnTo>
                  <a:pt x="1363" y="13749"/>
                </a:lnTo>
                <a:lnTo>
                  <a:pt x="1582" y="13457"/>
                </a:lnTo>
                <a:lnTo>
                  <a:pt x="2069" y="12897"/>
                </a:lnTo>
                <a:lnTo>
                  <a:pt x="2555" y="12337"/>
                </a:lnTo>
                <a:lnTo>
                  <a:pt x="3091" y="11607"/>
                </a:lnTo>
                <a:lnTo>
                  <a:pt x="3626" y="10853"/>
                </a:lnTo>
                <a:lnTo>
                  <a:pt x="4648" y="9345"/>
                </a:lnTo>
                <a:lnTo>
                  <a:pt x="4697" y="9296"/>
                </a:lnTo>
                <a:lnTo>
                  <a:pt x="4697" y="9272"/>
                </a:lnTo>
                <a:lnTo>
                  <a:pt x="4745" y="9199"/>
                </a:lnTo>
                <a:lnTo>
                  <a:pt x="4770" y="9174"/>
                </a:lnTo>
                <a:close/>
                <a:moveTo>
                  <a:pt x="12094" y="10634"/>
                </a:moveTo>
                <a:lnTo>
                  <a:pt x="12386" y="11072"/>
                </a:lnTo>
                <a:lnTo>
                  <a:pt x="11923" y="11632"/>
                </a:lnTo>
                <a:lnTo>
                  <a:pt x="11461" y="12216"/>
                </a:lnTo>
                <a:lnTo>
                  <a:pt x="10585" y="13359"/>
                </a:lnTo>
                <a:lnTo>
                  <a:pt x="9685" y="14503"/>
                </a:lnTo>
                <a:lnTo>
                  <a:pt x="9295" y="14990"/>
                </a:lnTo>
                <a:lnTo>
                  <a:pt x="9125" y="15257"/>
                </a:lnTo>
                <a:lnTo>
                  <a:pt x="8979" y="15525"/>
                </a:lnTo>
                <a:lnTo>
                  <a:pt x="8152" y="15525"/>
                </a:lnTo>
                <a:lnTo>
                  <a:pt x="8322" y="15379"/>
                </a:lnTo>
                <a:lnTo>
                  <a:pt x="8468" y="15184"/>
                </a:lnTo>
                <a:lnTo>
                  <a:pt x="8736" y="14819"/>
                </a:lnTo>
                <a:lnTo>
                  <a:pt x="9295" y="14065"/>
                </a:lnTo>
                <a:lnTo>
                  <a:pt x="9855" y="13311"/>
                </a:lnTo>
                <a:lnTo>
                  <a:pt x="10098" y="12946"/>
                </a:lnTo>
                <a:lnTo>
                  <a:pt x="10366" y="12605"/>
                </a:lnTo>
                <a:lnTo>
                  <a:pt x="10926" y="11924"/>
                </a:lnTo>
                <a:lnTo>
                  <a:pt x="12094" y="10634"/>
                </a:lnTo>
                <a:close/>
                <a:moveTo>
                  <a:pt x="11364" y="9466"/>
                </a:moveTo>
                <a:lnTo>
                  <a:pt x="11850" y="10220"/>
                </a:lnTo>
                <a:lnTo>
                  <a:pt x="10707" y="11486"/>
                </a:lnTo>
                <a:lnTo>
                  <a:pt x="10171" y="12118"/>
                </a:lnTo>
                <a:lnTo>
                  <a:pt x="9660" y="12800"/>
                </a:lnTo>
                <a:lnTo>
                  <a:pt x="9174" y="13505"/>
                </a:lnTo>
                <a:lnTo>
                  <a:pt x="8711" y="14211"/>
                </a:lnTo>
                <a:lnTo>
                  <a:pt x="8468" y="14503"/>
                </a:lnTo>
                <a:lnTo>
                  <a:pt x="8201" y="14844"/>
                </a:lnTo>
                <a:lnTo>
                  <a:pt x="8079" y="15014"/>
                </a:lnTo>
                <a:lnTo>
                  <a:pt x="7957" y="15184"/>
                </a:lnTo>
                <a:lnTo>
                  <a:pt x="7860" y="15355"/>
                </a:lnTo>
                <a:lnTo>
                  <a:pt x="7811" y="15525"/>
                </a:lnTo>
                <a:lnTo>
                  <a:pt x="6838" y="15549"/>
                </a:lnTo>
                <a:lnTo>
                  <a:pt x="7130" y="15306"/>
                </a:lnTo>
                <a:lnTo>
                  <a:pt x="7422" y="15038"/>
                </a:lnTo>
                <a:lnTo>
                  <a:pt x="7884" y="14503"/>
                </a:lnTo>
                <a:lnTo>
                  <a:pt x="8274" y="14089"/>
                </a:lnTo>
                <a:lnTo>
                  <a:pt x="8639" y="13651"/>
                </a:lnTo>
                <a:lnTo>
                  <a:pt x="8784" y="13651"/>
                </a:lnTo>
                <a:lnTo>
                  <a:pt x="8906" y="13603"/>
                </a:lnTo>
                <a:lnTo>
                  <a:pt x="9028" y="13554"/>
                </a:lnTo>
                <a:lnTo>
                  <a:pt x="9149" y="13457"/>
                </a:lnTo>
                <a:lnTo>
                  <a:pt x="9271" y="13286"/>
                </a:lnTo>
                <a:lnTo>
                  <a:pt x="9368" y="13092"/>
                </a:lnTo>
                <a:lnTo>
                  <a:pt x="9417" y="12873"/>
                </a:lnTo>
                <a:lnTo>
                  <a:pt x="9441" y="12654"/>
                </a:lnTo>
                <a:lnTo>
                  <a:pt x="9514" y="12556"/>
                </a:lnTo>
                <a:lnTo>
                  <a:pt x="9709" y="12289"/>
                </a:lnTo>
                <a:lnTo>
                  <a:pt x="9855" y="12045"/>
                </a:lnTo>
                <a:lnTo>
                  <a:pt x="10171" y="11510"/>
                </a:lnTo>
                <a:lnTo>
                  <a:pt x="10439" y="10975"/>
                </a:lnTo>
                <a:lnTo>
                  <a:pt x="10731" y="10439"/>
                </a:lnTo>
                <a:lnTo>
                  <a:pt x="11047" y="9953"/>
                </a:lnTo>
                <a:lnTo>
                  <a:pt x="11364" y="9466"/>
                </a:lnTo>
                <a:close/>
                <a:moveTo>
                  <a:pt x="12605" y="11437"/>
                </a:moveTo>
                <a:lnTo>
                  <a:pt x="12945" y="11972"/>
                </a:lnTo>
                <a:lnTo>
                  <a:pt x="12678" y="12386"/>
                </a:lnTo>
                <a:lnTo>
                  <a:pt x="12361" y="12800"/>
                </a:lnTo>
                <a:lnTo>
                  <a:pt x="11753" y="13603"/>
                </a:lnTo>
                <a:lnTo>
                  <a:pt x="11583" y="13822"/>
                </a:lnTo>
                <a:lnTo>
                  <a:pt x="11388" y="14065"/>
                </a:lnTo>
                <a:lnTo>
                  <a:pt x="10950" y="14527"/>
                </a:lnTo>
                <a:lnTo>
                  <a:pt x="10755" y="14795"/>
                </a:lnTo>
                <a:lnTo>
                  <a:pt x="10585" y="15038"/>
                </a:lnTo>
                <a:lnTo>
                  <a:pt x="10439" y="15306"/>
                </a:lnTo>
                <a:lnTo>
                  <a:pt x="10317" y="15574"/>
                </a:lnTo>
                <a:lnTo>
                  <a:pt x="9368" y="15549"/>
                </a:lnTo>
                <a:lnTo>
                  <a:pt x="9539" y="15379"/>
                </a:lnTo>
                <a:lnTo>
                  <a:pt x="9685" y="15184"/>
                </a:lnTo>
                <a:lnTo>
                  <a:pt x="9977" y="14795"/>
                </a:lnTo>
                <a:lnTo>
                  <a:pt x="10999" y="13505"/>
                </a:lnTo>
                <a:lnTo>
                  <a:pt x="11802" y="12483"/>
                </a:lnTo>
                <a:lnTo>
                  <a:pt x="12605" y="11437"/>
                </a:lnTo>
                <a:close/>
                <a:moveTo>
                  <a:pt x="5865" y="9199"/>
                </a:moveTo>
                <a:lnTo>
                  <a:pt x="6230" y="9223"/>
                </a:lnTo>
                <a:lnTo>
                  <a:pt x="6084" y="9369"/>
                </a:lnTo>
                <a:lnTo>
                  <a:pt x="5962" y="9539"/>
                </a:lnTo>
                <a:lnTo>
                  <a:pt x="5767" y="9855"/>
                </a:lnTo>
                <a:lnTo>
                  <a:pt x="5548" y="10196"/>
                </a:lnTo>
                <a:lnTo>
                  <a:pt x="5451" y="10318"/>
                </a:lnTo>
                <a:lnTo>
                  <a:pt x="5378" y="10464"/>
                </a:lnTo>
                <a:lnTo>
                  <a:pt x="4891" y="11194"/>
                </a:lnTo>
                <a:lnTo>
                  <a:pt x="4380" y="11924"/>
                </a:lnTo>
                <a:lnTo>
                  <a:pt x="3991" y="12435"/>
                </a:lnTo>
                <a:lnTo>
                  <a:pt x="3577" y="12921"/>
                </a:lnTo>
                <a:lnTo>
                  <a:pt x="2750" y="13895"/>
                </a:lnTo>
                <a:lnTo>
                  <a:pt x="2409" y="14235"/>
                </a:lnTo>
                <a:lnTo>
                  <a:pt x="2069" y="14673"/>
                </a:lnTo>
                <a:lnTo>
                  <a:pt x="1898" y="14917"/>
                </a:lnTo>
                <a:lnTo>
                  <a:pt x="1752" y="15136"/>
                </a:lnTo>
                <a:lnTo>
                  <a:pt x="1655" y="15379"/>
                </a:lnTo>
                <a:lnTo>
                  <a:pt x="1631" y="15476"/>
                </a:lnTo>
                <a:lnTo>
                  <a:pt x="1631" y="15598"/>
                </a:lnTo>
                <a:lnTo>
                  <a:pt x="1363" y="15501"/>
                </a:lnTo>
                <a:lnTo>
                  <a:pt x="1266" y="15452"/>
                </a:lnTo>
                <a:lnTo>
                  <a:pt x="1193" y="15403"/>
                </a:lnTo>
                <a:lnTo>
                  <a:pt x="1047" y="15233"/>
                </a:lnTo>
                <a:lnTo>
                  <a:pt x="1217" y="15111"/>
                </a:lnTo>
                <a:lnTo>
                  <a:pt x="1387" y="14965"/>
                </a:lnTo>
                <a:lnTo>
                  <a:pt x="1704" y="14625"/>
                </a:lnTo>
                <a:lnTo>
                  <a:pt x="2263" y="13943"/>
                </a:lnTo>
                <a:lnTo>
                  <a:pt x="2993" y="13092"/>
                </a:lnTo>
                <a:lnTo>
                  <a:pt x="3723" y="12264"/>
                </a:lnTo>
                <a:lnTo>
                  <a:pt x="4040" y="11924"/>
                </a:lnTo>
                <a:lnTo>
                  <a:pt x="4332" y="11559"/>
                </a:lnTo>
                <a:lnTo>
                  <a:pt x="4599" y="11169"/>
                </a:lnTo>
                <a:lnTo>
                  <a:pt x="4867" y="10756"/>
                </a:lnTo>
                <a:lnTo>
                  <a:pt x="5086" y="10366"/>
                </a:lnTo>
                <a:lnTo>
                  <a:pt x="5281" y="9953"/>
                </a:lnTo>
                <a:lnTo>
                  <a:pt x="5402" y="9734"/>
                </a:lnTo>
                <a:lnTo>
                  <a:pt x="5524" y="9563"/>
                </a:lnTo>
                <a:lnTo>
                  <a:pt x="5670" y="9369"/>
                </a:lnTo>
                <a:lnTo>
                  <a:pt x="5840" y="9223"/>
                </a:lnTo>
                <a:lnTo>
                  <a:pt x="5865" y="9199"/>
                </a:lnTo>
                <a:close/>
                <a:moveTo>
                  <a:pt x="6351" y="14746"/>
                </a:moveTo>
                <a:lnTo>
                  <a:pt x="6497" y="14819"/>
                </a:lnTo>
                <a:lnTo>
                  <a:pt x="6643" y="14868"/>
                </a:lnTo>
                <a:lnTo>
                  <a:pt x="6814" y="14892"/>
                </a:lnTo>
                <a:lnTo>
                  <a:pt x="6984" y="14868"/>
                </a:lnTo>
                <a:lnTo>
                  <a:pt x="6911" y="14941"/>
                </a:lnTo>
                <a:lnTo>
                  <a:pt x="6619" y="15233"/>
                </a:lnTo>
                <a:lnTo>
                  <a:pt x="6497" y="15379"/>
                </a:lnTo>
                <a:lnTo>
                  <a:pt x="6376" y="15549"/>
                </a:lnTo>
                <a:lnTo>
                  <a:pt x="5475" y="15598"/>
                </a:lnTo>
                <a:lnTo>
                  <a:pt x="5719" y="15403"/>
                </a:lnTo>
                <a:lnTo>
                  <a:pt x="5938" y="15184"/>
                </a:lnTo>
                <a:lnTo>
                  <a:pt x="6351" y="14746"/>
                </a:lnTo>
                <a:close/>
                <a:moveTo>
                  <a:pt x="13164" y="12264"/>
                </a:moveTo>
                <a:lnTo>
                  <a:pt x="13432" y="12605"/>
                </a:lnTo>
                <a:lnTo>
                  <a:pt x="13189" y="12873"/>
                </a:lnTo>
                <a:lnTo>
                  <a:pt x="12994" y="13189"/>
                </a:lnTo>
                <a:lnTo>
                  <a:pt x="12629" y="13797"/>
                </a:lnTo>
                <a:lnTo>
                  <a:pt x="12361" y="14235"/>
                </a:lnTo>
                <a:lnTo>
                  <a:pt x="12069" y="14673"/>
                </a:lnTo>
                <a:lnTo>
                  <a:pt x="11777" y="15136"/>
                </a:lnTo>
                <a:lnTo>
                  <a:pt x="11656" y="15355"/>
                </a:lnTo>
                <a:lnTo>
                  <a:pt x="11534" y="15598"/>
                </a:lnTo>
                <a:lnTo>
                  <a:pt x="10828" y="15598"/>
                </a:lnTo>
                <a:lnTo>
                  <a:pt x="10609" y="15574"/>
                </a:lnTo>
                <a:lnTo>
                  <a:pt x="10901" y="15209"/>
                </a:lnTo>
                <a:lnTo>
                  <a:pt x="11169" y="14844"/>
                </a:lnTo>
                <a:lnTo>
                  <a:pt x="11558" y="14357"/>
                </a:lnTo>
                <a:lnTo>
                  <a:pt x="11923" y="13895"/>
                </a:lnTo>
                <a:lnTo>
                  <a:pt x="12556" y="13092"/>
                </a:lnTo>
                <a:lnTo>
                  <a:pt x="12872" y="12702"/>
                </a:lnTo>
                <a:lnTo>
                  <a:pt x="13164" y="12264"/>
                </a:lnTo>
                <a:close/>
                <a:moveTo>
                  <a:pt x="9344" y="9150"/>
                </a:moveTo>
                <a:lnTo>
                  <a:pt x="9782" y="9174"/>
                </a:lnTo>
                <a:lnTo>
                  <a:pt x="9490" y="9539"/>
                </a:lnTo>
                <a:lnTo>
                  <a:pt x="9222" y="9928"/>
                </a:lnTo>
                <a:lnTo>
                  <a:pt x="8711" y="10707"/>
                </a:lnTo>
                <a:lnTo>
                  <a:pt x="8201" y="11510"/>
                </a:lnTo>
                <a:lnTo>
                  <a:pt x="7957" y="11899"/>
                </a:lnTo>
                <a:lnTo>
                  <a:pt x="7690" y="12289"/>
                </a:lnTo>
                <a:lnTo>
                  <a:pt x="6935" y="13311"/>
                </a:lnTo>
                <a:lnTo>
                  <a:pt x="6789" y="13335"/>
                </a:lnTo>
                <a:lnTo>
                  <a:pt x="6668" y="13384"/>
                </a:lnTo>
                <a:lnTo>
                  <a:pt x="6595" y="13432"/>
                </a:lnTo>
                <a:lnTo>
                  <a:pt x="6570" y="13505"/>
                </a:lnTo>
                <a:lnTo>
                  <a:pt x="6473" y="13554"/>
                </a:lnTo>
                <a:lnTo>
                  <a:pt x="6351" y="13651"/>
                </a:lnTo>
                <a:lnTo>
                  <a:pt x="6230" y="13773"/>
                </a:lnTo>
                <a:lnTo>
                  <a:pt x="6157" y="13943"/>
                </a:lnTo>
                <a:lnTo>
                  <a:pt x="6108" y="14089"/>
                </a:lnTo>
                <a:lnTo>
                  <a:pt x="6084" y="14260"/>
                </a:lnTo>
                <a:lnTo>
                  <a:pt x="6108" y="14406"/>
                </a:lnTo>
                <a:lnTo>
                  <a:pt x="5548" y="14990"/>
                </a:lnTo>
                <a:lnTo>
                  <a:pt x="5281" y="15306"/>
                </a:lnTo>
                <a:lnTo>
                  <a:pt x="5037" y="15598"/>
                </a:lnTo>
                <a:lnTo>
                  <a:pt x="4697" y="15622"/>
                </a:lnTo>
                <a:lnTo>
                  <a:pt x="4113" y="15647"/>
                </a:lnTo>
                <a:lnTo>
                  <a:pt x="4356" y="15452"/>
                </a:lnTo>
                <a:lnTo>
                  <a:pt x="4575" y="15233"/>
                </a:lnTo>
                <a:lnTo>
                  <a:pt x="4770" y="15014"/>
                </a:lnTo>
                <a:lnTo>
                  <a:pt x="4940" y="14795"/>
                </a:lnTo>
                <a:lnTo>
                  <a:pt x="5256" y="14333"/>
                </a:lnTo>
                <a:lnTo>
                  <a:pt x="5548" y="13870"/>
                </a:lnTo>
                <a:lnTo>
                  <a:pt x="5840" y="13408"/>
                </a:lnTo>
                <a:lnTo>
                  <a:pt x="6132" y="12946"/>
                </a:lnTo>
                <a:lnTo>
                  <a:pt x="6400" y="12605"/>
                </a:lnTo>
                <a:lnTo>
                  <a:pt x="6692" y="12264"/>
                </a:lnTo>
                <a:lnTo>
                  <a:pt x="6887" y="12216"/>
                </a:lnTo>
                <a:lnTo>
                  <a:pt x="7057" y="12167"/>
                </a:lnTo>
                <a:lnTo>
                  <a:pt x="7227" y="12070"/>
                </a:lnTo>
                <a:lnTo>
                  <a:pt x="7398" y="11972"/>
                </a:lnTo>
                <a:lnTo>
                  <a:pt x="7544" y="11851"/>
                </a:lnTo>
                <a:lnTo>
                  <a:pt x="7665" y="11705"/>
                </a:lnTo>
                <a:lnTo>
                  <a:pt x="7787" y="11534"/>
                </a:lnTo>
                <a:lnTo>
                  <a:pt x="7884" y="11340"/>
                </a:lnTo>
                <a:lnTo>
                  <a:pt x="7933" y="11145"/>
                </a:lnTo>
                <a:lnTo>
                  <a:pt x="7982" y="10902"/>
                </a:lnTo>
                <a:lnTo>
                  <a:pt x="8249" y="10488"/>
                </a:lnTo>
                <a:lnTo>
                  <a:pt x="8493" y="10074"/>
                </a:lnTo>
                <a:lnTo>
                  <a:pt x="8760" y="9661"/>
                </a:lnTo>
                <a:lnTo>
                  <a:pt x="9052" y="9247"/>
                </a:lnTo>
                <a:lnTo>
                  <a:pt x="9101" y="9150"/>
                </a:lnTo>
                <a:close/>
                <a:moveTo>
                  <a:pt x="13700" y="12946"/>
                </a:moveTo>
                <a:lnTo>
                  <a:pt x="13797" y="13067"/>
                </a:lnTo>
                <a:lnTo>
                  <a:pt x="14065" y="13384"/>
                </a:lnTo>
                <a:lnTo>
                  <a:pt x="13967" y="13481"/>
                </a:lnTo>
                <a:lnTo>
                  <a:pt x="13870" y="13603"/>
                </a:lnTo>
                <a:lnTo>
                  <a:pt x="13724" y="13895"/>
                </a:lnTo>
                <a:lnTo>
                  <a:pt x="13578" y="14187"/>
                </a:lnTo>
                <a:lnTo>
                  <a:pt x="13432" y="14430"/>
                </a:lnTo>
                <a:lnTo>
                  <a:pt x="13213" y="14771"/>
                </a:lnTo>
                <a:lnTo>
                  <a:pt x="12970" y="15063"/>
                </a:lnTo>
                <a:lnTo>
                  <a:pt x="12483" y="15647"/>
                </a:lnTo>
                <a:lnTo>
                  <a:pt x="12240" y="15622"/>
                </a:lnTo>
                <a:lnTo>
                  <a:pt x="12021" y="15647"/>
                </a:lnTo>
                <a:lnTo>
                  <a:pt x="11923" y="15622"/>
                </a:lnTo>
                <a:lnTo>
                  <a:pt x="12045" y="15476"/>
                </a:lnTo>
                <a:lnTo>
                  <a:pt x="12191" y="15330"/>
                </a:lnTo>
                <a:lnTo>
                  <a:pt x="12410" y="14990"/>
                </a:lnTo>
                <a:lnTo>
                  <a:pt x="12824" y="14284"/>
                </a:lnTo>
                <a:lnTo>
                  <a:pt x="13335" y="13457"/>
                </a:lnTo>
                <a:lnTo>
                  <a:pt x="13700" y="12946"/>
                </a:lnTo>
                <a:close/>
                <a:moveTo>
                  <a:pt x="14284" y="13870"/>
                </a:moveTo>
                <a:lnTo>
                  <a:pt x="14284" y="14016"/>
                </a:lnTo>
                <a:lnTo>
                  <a:pt x="14284" y="14162"/>
                </a:lnTo>
                <a:lnTo>
                  <a:pt x="14259" y="14333"/>
                </a:lnTo>
                <a:lnTo>
                  <a:pt x="14186" y="14527"/>
                </a:lnTo>
                <a:lnTo>
                  <a:pt x="14065" y="14771"/>
                </a:lnTo>
                <a:lnTo>
                  <a:pt x="13919" y="15063"/>
                </a:lnTo>
                <a:lnTo>
                  <a:pt x="13724" y="15306"/>
                </a:lnTo>
                <a:lnTo>
                  <a:pt x="13627" y="15428"/>
                </a:lnTo>
                <a:lnTo>
                  <a:pt x="13529" y="15501"/>
                </a:lnTo>
                <a:lnTo>
                  <a:pt x="13408" y="15574"/>
                </a:lnTo>
                <a:lnTo>
                  <a:pt x="13286" y="15622"/>
                </a:lnTo>
                <a:lnTo>
                  <a:pt x="13164" y="15647"/>
                </a:lnTo>
                <a:lnTo>
                  <a:pt x="13018" y="15647"/>
                </a:lnTo>
                <a:lnTo>
                  <a:pt x="13189" y="15476"/>
                </a:lnTo>
                <a:lnTo>
                  <a:pt x="13359" y="15257"/>
                </a:lnTo>
                <a:lnTo>
                  <a:pt x="13651" y="14868"/>
                </a:lnTo>
                <a:lnTo>
                  <a:pt x="13967" y="14381"/>
                </a:lnTo>
                <a:lnTo>
                  <a:pt x="14138" y="14138"/>
                </a:lnTo>
                <a:lnTo>
                  <a:pt x="14284" y="13870"/>
                </a:lnTo>
                <a:close/>
                <a:moveTo>
                  <a:pt x="5865" y="12094"/>
                </a:moveTo>
                <a:lnTo>
                  <a:pt x="5986" y="12167"/>
                </a:lnTo>
                <a:lnTo>
                  <a:pt x="6108" y="12216"/>
                </a:lnTo>
                <a:lnTo>
                  <a:pt x="5962" y="12386"/>
                </a:lnTo>
                <a:lnTo>
                  <a:pt x="5670" y="12800"/>
                </a:lnTo>
                <a:lnTo>
                  <a:pt x="5402" y="13238"/>
                </a:lnTo>
                <a:lnTo>
                  <a:pt x="4867" y="14114"/>
                </a:lnTo>
                <a:lnTo>
                  <a:pt x="4526" y="14600"/>
                </a:lnTo>
                <a:lnTo>
                  <a:pt x="4356" y="14819"/>
                </a:lnTo>
                <a:lnTo>
                  <a:pt x="4161" y="15038"/>
                </a:lnTo>
                <a:lnTo>
                  <a:pt x="4015" y="15209"/>
                </a:lnTo>
                <a:lnTo>
                  <a:pt x="3845" y="15355"/>
                </a:lnTo>
                <a:lnTo>
                  <a:pt x="3675" y="15525"/>
                </a:lnTo>
                <a:lnTo>
                  <a:pt x="3529" y="15671"/>
                </a:lnTo>
                <a:lnTo>
                  <a:pt x="2847" y="15695"/>
                </a:lnTo>
                <a:lnTo>
                  <a:pt x="2847" y="15695"/>
                </a:lnTo>
                <a:lnTo>
                  <a:pt x="3018" y="15501"/>
                </a:lnTo>
                <a:lnTo>
                  <a:pt x="3796" y="14625"/>
                </a:lnTo>
                <a:lnTo>
                  <a:pt x="4575" y="13797"/>
                </a:lnTo>
                <a:lnTo>
                  <a:pt x="4940" y="13359"/>
                </a:lnTo>
                <a:lnTo>
                  <a:pt x="5281" y="12921"/>
                </a:lnTo>
                <a:lnTo>
                  <a:pt x="5865" y="12094"/>
                </a:lnTo>
                <a:close/>
                <a:moveTo>
                  <a:pt x="5281" y="11364"/>
                </a:moveTo>
                <a:lnTo>
                  <a:pt x="5378" y="11607"/>
                </a:lnTo>
                <a:lnTo>
                  <a:pt x="5451" y="11729"/>
                </a:lnTo>
                <a:lnTo>
                  <a:pt x="5548" y="11851"/>
                </a:lnTo>
                <a:lnTo>
                  <a:pt x="5232" y="12289"/>
                </a:lnTo>
                <a:lnTo>
                  <a:pt x="4867" y="12800"/>
                </a:lnTo>
                <a:lnTo>
                  <a:pt x="4478" y="13286"/>
                </a:lnTo>
                <a:lnTo>
                  <a:pt x="3650" y="14211"/>
                </a:lnTo>
                <a:lnTo>
                  <a:pt x="3334" y="14576"/>
                </a:lnTo>
                <a:lnTo>
                  <a:pt x="2993" y="14941"/>
                </a:lnTo>
                <a:lnTo>
                  <a:pt x="2750" y="15330"/>
                </a:lnTo>
                <a:lnTo>
                  <a:pt x="2507" y="15720"/>
                </a:lnTo>
                <a:lnTo>
                  <a:pt x="2166" y="15695"/>
                </a:lnTo>
                <a:lnTo>
                  <a:pt x="1825" y="15647"/>
                </a:lnTo>
                <a:lnTo>
                  <a:pt x="1947" y="15525"/>
                </a:lnTo>
                <a:lnTo>
                  <a:pt x="2044" y="15403"/>
                </a:lnTo>
                <a:lnTo>
                  <a:pt x="2239" y="15111"/>
                </a:lnTo>
                <a:lnTo>
                  <a:pt x="2604" y="14625"/>
                </a:lnTo>
                <a:lnTo>
                  <a:pt x="3018" y="14162"/>
                </a:lnTo>
                <a:lnTo>
                  <a:pt x="3748" y="13311"/>
                </a:lnTo>
                <a:lnTo>
                  <a:pt x="4113" y="12897"/>
                </a:lnTo>
                <a:lnTo>
                  <a:pt x="4478" y="12459"/>
                </a:lnTo>
                <a:lnTo>
                  <a:pt x="4867" y="11924"/>
                </a:lnTo>
                <a:lnTo>
                  <a:pt x="5281" y="11364"/>
                </a:lnTo>
                <a:close/>
                <a:moveTo>
                  <a:pt x="5500" y="1"/>
                </a:moveTo>
                <a:lnTo>
                  <a:pt x="5086" y="50"/>
                </a:lnTo>
                <a:lnTo>
                  <a:pt x="4916" y="98"/>
                </a:lnTo>
                <a:lnTo>
                  <a:pt x="4721" y="147"/>
                </a:lnTo>
                <a:lnTo>
                  <a:pt x="4551" y="220"/>
                </a:lnTo>
                <a:lnTo>
                  <a:pt x="4405" y="293"/>
                </a:lnTo>
                <a:lnTo>
                  <a:pt x="4259" y="415"/>
                </a:lnTo>
                <a:lnTo>
                  <a:pt x="4137" y="512"/>
                </a:lnTo>
                <a:lnTo>
                  <a:pt x="4040" y="658"/>
                </a:lnTo>
                <a:lnTo>
                  <a:pt x="3991" y="828"/>
                </a:lnTo>
                <a:lnTo>
                  <a:pt x="3942" y="1072"/>
                </a:lnTo>
                <a:lnTo>
                  <a:pt x="3942" y="1388"/>
                </a:lnTo>
                <a:lnTo>
                  <a:pt x="3967" y="1704"/>
                </a:lnTo>
                <a:lnTo>
                  <a:pt x="4064" y="2020"/>
                </a:lnTo>
                <a:lnTo>
                  <a:pt x="4210" y="2288"/>
                </a:lnTo>
                <a:lnTo>
                  <a:pt x="4283" y="2434"/>
                </a:lnTo>
                <a:lnTo>
                  <a:pt x="4380" y="2556"/>
                </a:lnTo>
                <a:lnTo>
                  <a:pt x="4502" y="2653"/>
                </a:lnTo>
                <a:lnTo>
                  <a:pt x="4599" y="2726"/>
                </a:lnTo>
                <a:lnTo>
                  <a:pt x="4745" y="2799"/>
                </a:lnTo>
                <a:lnTo>
                  <a:pt x="4867" y="2823"/>
                </a:lnTo>
                <a:lnTo>
                  <a:pt x="4891" y="3213"/>
                </a:lnTo>
                <a:lnTo>
                  <a:pt x="4891" y="3578"/>
                </a:lnTo>
                <a:lnTo>
                  <a:pt x="4843" y="4332"/>
                </a:lnTo>
                <a:lnTo>
                  <a:pt x="4843" y="4965"/>
                </a:lnTo>
                <a:lnTo>
                  <a:pt x="4843" y="5622"/>
                </a:lnTo>
                <a:lnTo>
                  <a:pt x="4843" y="5914"/>
                </a:lnTo>
                <a:lnTo>
                  <a:pt x="4818" y="6206"/>
                </a:lnTo>
                <a:lnTo>
                  <a:pt x="4794" y="6473"/>
                </a:lnTo>
                <a:lnTo>
                  <a:pt x="4818" y="6619"/>
                </a:lnTo>
                <a:lnTo>
                  <a:pt x="4843" y="6765"/>
                </a:lnTo>
                <a:lnTo>
                  <a:pt x="4697" y="6911"/>
                </a:lnTo>
                <a:lnTo>
                  <a:pt x="4551" y="7082"/>
                </a:lnTo>
                <a:lnTo>
                  <a:pt x="4332" y="7447"/>
                </a:lnTo>
                <a:lnTo>
                  <a:pt x="3723" y="8250"/>
                </a:lnTo>
                <a:lnTo>
                  <a:pt x="3115" y="9077"/>
                </a:lnTo>
                <a:lnTo>
                  <a:pt x="2434" y="10074"/>
                </a:lnTo>
                <a:lnTo>
                  <a:pt x="1728" y="11072"/>
                </a:lnTo>
                <a:lnTo>
                  <a:pt x="1047" y="12045"/>
                </a:lnTo>
                <a:lnTo>
                  <a:pt x="706" y="12483"/>
                </a:lnTo>
                <a:lnTo>
                  <a:pt x="560" y="12702"/>
                </a:lnTo>
                <a:lnTo>
                  <a:pt x="487" y="12824"/>
                </a:lnTo>
                <a:lnTo>
                  <a:pt x="463" y="12946"/>
                </a:lnTo>
                <a:lnTo>
                  <a:pt x="366" y="13043"/>
                </a:lnTo>
                <a:lnTo>
                  <a:pt x="293" y="13116"/>
                </a:lnTo>
                <a:lnTo>
                  <a:pt x="147" y="13335"/>
                </a:lnTo>
                <a:lnTo>
                  <a:pt x="74" y="13578"/>
                </a:lnTo>
                <a:lnTo>
                  <a:pt x="1" y="13773"/>
                </a:lnTo>
                <a:lnTo>
                  <a:pt x="1" y="13968"/>
                </a:lnTo>
                <a:lnTo>
                  <a:pt x="25" y="14138"/>
                </a:lnTo>
                <a:lnTo>
                  <a:pt x="49" y="14333"/>
                </a:lnTo>
                <a:lnTo>
                  <a:pt x="122" y="14503"/>
                </a:lnTo>
                <a:lnTo>
                  <a:pt x="268" y="14868"/>
                </a:lnTo>
                <a:lnTo>
                  <a:pt x="414" y="15184"/>
                </a:lnTo>
                <a:lnTo>
                  <a:pt x="512" y="15355"/>
                </a:lnTo>
                <a:lnTo>
                  <a:pt x="633" y="15501"/>
                </a:lnTo>
                <a:lnTo>
                  <a:pt x="755" y="15647"/>
                </a:lnTo>
                <a:lnTo>
                  <a:pt x="876" y="15744"/>
                </a:lnTo>
                <a:lnTo>
                  <a:pt x="998" y="15841"/>
                </a:lnTo>
                <a:lnTo>
                  <a:pt x="1144" y="15939"/>
                </a:lnTo>
                <a:lnTo>
                  <a:pt x="1290" y="15987"/>
                </a:lnTo>
                <a:lnTo>
                  <a:pt x="1460" y="16060"/>
                </a:lnTo>
                <a:lnTo>
                  <a:pt x="1777" y="16133"/>
                </a:lnTo>
                <a:lnTo>
                  <a:pt x="2117" y="16182"/>
                </a:lnTo>
                <a:lnTo>
                  <a:pt x="2482" y="16182"/>
                </a:lnTo>
                <a:lnTo>
                  <a:pt x="2847" y="16158"/>
                </a:lnTo>
                <a:lnTo>
                  <a:pt x="5208" y="16060"/>
                </a:lnTo>
                <a:lnTo>
                  <a:pt x="6400" y="16012"/>
                </a:lnTo>
                <a:lnTo>
                  <a:pt x="7568" y="15987"/>
                </a:lnTo>
                <a:lnTo>
                  <a:pt x="8711" y="15987"/>
                </a:lnTo>
                <a:lnTo>
                  <a:pt x="9879" y="16036"/>
                </a:lnTo>
                <a:lnTo>
                  <a:pt x="10828" y="16036"/>
                </a:lnTo>
                <a:lnTo>
                  <a:pt x="11339" y="16060"/>
                </a:lnTo>
                <a:lnTo>
                  <a:pt x="11826" y="16109"/>
                </a:lnTo>
                <a:lnTo>
                  <a:pt x="11850" y="16158"/>
                </a:lnTo>
                <a:lnTo>
                  <a:pt x="11899" y="16182"/>
                </a:lnTo>
                <a:lnTo>
                  <a:pt x="11972" y="16206"/>
                </a:lnTo>
                <a:lnTo>
                  <a:pt x="12045" y="16206"/>
                </a:lnTo>
                <a:lnTo>
                  <a:pt x="12459" y="16182"/>
                </a:lnTo>
                <a:lnTo>
                  <a:pt x="13067" y="16182"/>
                </a:lnTo>
                <a:lnTo>
                  <a:pt x="13262" y="16158"/>
                </a:lnTo>
                <a:lnTo>
                  <a:pt x="13456" y="16109"/>
                </a:lnTo>
                <a:lnTo>
                  <a:pt x="13651" y="16060"/>
                </a:lnTo>
                <a:lnTo>
                  <a:pt x="13773" y="15987"/>
                </a:lnTo>
                <a:lnTo>
                  <a:pt x="13870" y="15914"/>
                </a:lnTo>
                <a:lnTo>
                  <a:pt x="14065" y="15744"/>
                </a:lnTo>
                <a:lnTo>
                  <a:pt x="14211" y="15549"/>
                </a:lnTo>
                <a:lnTo>
                  <a:pt x="14357" y="15330"/>
                </a:lnTo>
                <a:lnTo>
                  <a:pt x="14527" y="14990"/>
                </a:lnTo>
                <a:lnTo>
                  <a:pt x="14697" y="14673"/>
                </a:lnTo>
                <a:lnTo>
                  <a:pt x="14770" y="14503"/>
                </a:lnTo>
                <a:lnTo>
                  <a:pt x="14795" y="14308"/>
                </a:lnTo>
                <a:lnTo>
                  <a:pt x="14843" y="14138"/>
                </a:lnTo>
                <a:lnTo>
                  <a:pt x="14843" y="13943"/>
                </a:lnTo>
                <a:lnTo>
                  <a:pt x="14819" y="13749"/>
                </a:lnTo>
                <a:lnTo>
                  <a:pt x="14770" y="13578"/>
                </a:lnTo>
                <a:lnTo>
                  <a:pt x="14697" y="13408"/>
                </a:lnTo>
                <a:lnTo>
                  <a:pt x="14624" y="13262"/>
                </a:lnTo>
                <a:lnTo>
                  <a:pt x="14405" y="12970"/>
                </a:lnTo>
                <a:lnTo>
                  <a:pt x="14162" y="12702"/>
                </a:lnTo>
                <a:lnTo>
                  <a:pt x="13773" y="12240"/>
                </a:lnTo>
                <a:lnTo>
                  <a:pt x="13408" y="11753"/>
                </a:lnTo>
                <a:lnTo>
                  <a:pt x="13408" y="11705"/>
                </a:lnTo>
                <a:lnTo>
                  <a:pt x="13359" y="11680"/>
                </a:lnTo>
                <a:lnTo>
                  <a:pt x="13018" y="11145"/>
                </a:lnTo>
                <a:lnTo>
                  <a:pt x="12702" y="10610"/>
                </a:lnTo>
                <a:lnTo>
                  <a:pt x="12410" y="10074"/>
                </a:lnTo>
                <a:lnTo>
                  <a:pt x="12094" y="9563"/>
                </a:lnTo>
                <a:lnTo>
                  <a:pt x="11534" y="8736"/>
                </a:lnTo>
                <a:lnTo>
                  <a:pt x="10974" y="7909"/>
                </a:lnTo>
                <a:lnTo>
                  <a:pt x="10755" y="7593"/>
                </a:lnTo>
                <a:lnTo>
                  <a:pt x="10536" y="7276"/>
                </a:lnTo>
                <a:lnTo>
                  <a:pt x="10415" y="7130"/>
                </a:lnTo>
                <a:lnTo>
                  <a:pt x="10293" y="6984"/>
                </a:lnTo>
                <a:lnTo>
                  <a:pt x="10147" y="6863"/>
                </a:lnTo>
                <a:lnTo>
                  <a:pt x="10001" y="6765"/>
                </a:lnTo>
                <a:lnTo>
                  <a:pt x="10074" y="6595"/>
                </a:lnTo>
                <a:lnTo>
                  <a:pt x="10123" y="6400"/>
                </a:lnTo>
                <a:lnTo>
                  <a:pt x="10147" y="6206"/>
                </a:lnTo>
                <a:lnTo>
                  <a:pt x="10171" y="5987"/>
                </a:lnTo>
                <a:lnTo>
                  <a:pt x="10171" y="5573"/>
                </a:lnTo>
                <a:lnTo>
                  <a:pt x="10147" y="5184"/>
                </a:lnTo>
                <a:lnTo>
                  <a:pt x="10147" y="4016"/>
                </a:lnTo>
                <a:lnTo>
                  <a:pt x="10147" y="3724"/>
                </a:lnTo>
                <a:lnTo>
                  <a:pt x="10123" y="3432"/>
                </a:lnTo>
                <a:lnTo>
                  <a:pt x="10074" y="3140"/>
                </a:lnTo>
                <a:lnTo>
                  <a:pt x="10025" y="2848"/>
                </a:lnTo>
                <a:lnTo>
                  <a:pt x="10317" y="2580"/>
                </a:lnTo>
                <a:lnTo>
                  <a:pt x="10609" y="2288"/>
                </a:lnTo>
                <a:lnTo>
                  <a:pt x="10755" y="2142"/>
                </a:lnTo>
                <a:lnTo>
                  <a:pt x="10877" y="1996"/>
                </a:lnTo>
                <a:lnTo>
                  <a:pt x="10974" y="1826"/>
                </a:lnTo>
                <a:lnTo>
                  <a:pt x="11072" y="1631"/>
                </a:lnTo>
                <a:lnTo>
                  <a:pt x="11096" y="1436"/>
                </a:lnTo>
                <a:lnTo>
                  <a:pt x="11096" y="1266"/>
                </a:lnTo>
                <a:lnTo>
                  <a:pt x="11047" y="1096"/>
                </a:lnTo>
                <a:lnTo>
                  <a:pt x="10974" y="950"/>
                </a:lnTo>
                <a:lnTo>
                  <a:pt x="10877" y="804"/>
                </a:lnTo>
                <a:lnTo>
                  <a:pt x="10755" y="682"/>
                </a:lnTo>
                <a:lnTo>
                  <a:pt x="10609" y="561"/>
                </a:lnTo>
                <a:lnTo>
                  <a:pt x="10463" y="463"/>
                </a:lnTo>
                <a:lnTo>
                  <a:pt x="10269" y="366"/>
                </a:lnTo>
                <a:lnTo>
                  <a:pt x="10074" y="293"/>
                </a:lnTo>
                <a:lnTo>
                  <a:pt x="9855" y="244"/>
                </a:lnTo>
                <a:lnTo>
                  <a:pt x="9636" y="196"/>
                </a:lnTo>
                <a:lnTo>
                  <a:pt x="9198" y="171"/>
                </a:lnTo>
                <a:lnTo>
                  <a:pt x="8784" y="147"/>
                </a:lnTo>
                <a:lnTo>
                  <a:pt x="7665" y="123"/>
                </a:lnTo>
                <a:lnTo>
                  <a:pt x="7106" y="98"/>
                </a:lnTo>
                <a:lnTo>
                  <a:pt x="6546" y="50"/>
                </a:lnTo>
                <a:lnTo>
                  <a:pt x="623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1"/>
          <p:cNvSpPr/>
          <p:nvPr/>
        </p:nvSpPr>
        <p:spPr>
          <a:xfrm>
            <a:off x="277993" y="271994"/>
            <a:ext cx="1015600" cy="1226949"/>
          </a:xfrm>
          <a:custGeom>
            <a:rect b="b" l="l" r="r" t="t"/>
            <a:pathLst>
              <a:path extrusionOk="0" h="21949" w="17107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1"/>
          <p:cNvSpPr/>
          <p:nvPr/>
        </p:nvSpPr>
        <p:spPr>
          <a:xfrm>
            <a:off x="7697595" y="395219"/>
            <a:ext cx="1015595" cy="980512"/>
          </a:xfrm>
          <a:custGeom>
            <a:rect b="b" l="l" r="r" t="t"/>
            <a:pathLst>
              <a:path extrusionOk="0" h="14405" w="16571">
                <a:moveTo>
                  <a:pt x="8103" y="4623"/>
                </a:moveTo>
                <a:lnTo>
                  <a:pt x="7811" y="4818"/>
                </a:lnTo>
                <a:lnTo>
                  <a:pt x="7665" y="4915"/>
                </a:lnTo>
                <a:lnTo>
                  <a:pt x="7519" y="5013"/>
                </a:lnTo>
                <a:lnTo>
                  <a:pt x="7470" y="4623"/>
                </a:lnTo>
                <a:close/>
                <a:moveTo>
                  <a:pt x="8516" y="4599"/>
                </a:moveTo>
                <a:lnTo>
                  <a:pt x="8760" y="4623"/>
                </a:lnTo>
                <a:lnTo>
                  <a:pt x="9003" y="4648"/>
                </a:lnTo>
                <a:lnTo>
                  <a:pt x="9027" y="4648"/>
                </a:lnTo>
                <a:lnTo>
                  <a:pt x="8979" y="4672"/>
                </a:lnTo>
                <a:lnTo>
                  <a:pt x="8930" y="4721"/>
                </a:lnTo>
                <a:lnTo>
                  <a:pt x="8930" y="4696"/>
                </a:lnTo>
                <a:lnTo>
                  <a:pt x="8857" y="4769"/>
                </a:lnTo>
                <a:lnTo>
                  <a:pt x="8735" y="4818"/>
                </a:lnTo>
                <a:lnTo>
                  <a:pt x="8541" y="4940"/>
                </a:lnTo>
                <a:lnTo>
                  <a:pt x="8273" y="5134"/>
                </a:lnTo>
                <a:lnTo>
                  <a:pt x="8030" y="5329"/>
                </a:lnTo>
                <a:lnTo>
                  <a:pt x="7811" y="5475"/>
                </a:lnTo>
                <a:lnTo>
                  <a:pt x="7567" y="5621"/>
                </a:lnTo>
                <a:lnTo>
                  <a:pt x="7543" y="5256"/>
                </a:lnTo>
                <a:lnTo>
                  <a:pt x="7665" y="5232"/>
                </a:lnTo>
                <a:lnTo>
                  <a:pt x="7786" y="5159"/>
                </a:lnTo>
                <a:lnTo>
                  <a:pt x="8005" y="5037"/>
                </a:lnTo>
                <a:lnTo>
                  <a:pt x="8297" y="4842"/>
                </a:lnTo>
                <a:lnTo>
                  <a:pt x="8443" y="4745"/>
                </a:lnTo>
                <a:lnTo>
                  <a:pt x="8516" y="4599"/>
                </a:lnTo>
                <a:close/>
                <a:moveTo>
                  <a:pt x="9003" y="5086"/>
                </a:moveTo>
                <a:lnTo>
                  <a:pt x="8930" y="5572"/>
                </a:lnTo>
                <a:lnTo>
                  <a:pt x="8881" y="5572"/>
                </a:lnTo>
                <a:lnTo>
                  <a:pt x="8833" y="5597"/>
                </a:lnTo>
                <a:lnTo>
                  <a:pt x="8419" y="5864"/>
                </a:lnTo>
                <a:lnTo>
                  <a:pt x="8005" y="6108"/>
                </a:lnTo>
                <a:lnTo>
                  <a:pt x="7835" y="6181"/>
                </a:lnTo>
                <a:lnTo>
                  <a:pt x="7640" y="6278"/>
                </a:lnTo>
                <a:lnTo>
                  <a:pt x="7616" y="5889"/>
                </a:lnTo>
                <a:lnTo>
                  <a:pt x="7738" y="5840"/>
                </a:lnTo>
                <a:lnTo>
                  <a:pt x="7859" y="5791"/>
                </a:lnTo>
                <a:lnTo>
                  <a:pt x="8103" y="5645"/>
                </a:lnTo>
                <a:lnTo>
                  <a:pt x="9003" y="5086"/>
                </a:lnTo>
                <a:close/>
                <a:moveTo>
                  <a:pt x="8881" y="6010"/>
                </a:moveTo>
                <a:lnTo>
                  <a:pt x="8857" y="6181"/>
                </a:lnTo>
                <a:lnTo>
                  <a:pt x="8857" y="6254"/>
                </a:lnTo>
                <a:lnTo>
                  <a:pt x="8784" y="6254"/>
                </a:lnTo>
                <a:lnTo>
                  <a:pt x="8735" y="6278"/>
                </a:lnTo>
                <a:lnTo>
                  <a:pt x="8200" y="6570"/>
                </a:lnTo>
                <a:lnTo>
                  <a:pt x="7689" y="6862"/>
                </a:lnTo>
                <a:lnTo>
                  <a:pt x="7665" y="6594"/>
                </a:lnTo>
                <a:lnTo>
                  <a:pt x="7811" y="6570"/>
                </a:lnTo>
                <a:lnTo>
                  <a:pt x="7932" y="6521"/>
                </a:lnTo>
                <a:lnTo>
                  <a:pt x="8176" y="6400"/>
                </a:lnTo>
                <a:lnTo>
                  <a:pt x="8541" y="6229"/>
                </a:lnTo>
                <a:lnTo>
                  <a:pt x="8711" y="6132"/>
                </a:lnTo>
                <a:lnTo>
                  <a:pt x="8881" y="6010"/>
                </a:lnTo>
                <a:close/>
                <a:moveTo>
                  <a:pt x="8833" y="6594"/>
                </a:moveTo>
                <a:lnTo>
                  <a:pt x="8808" y="6765"/>
                </a:lnTo>
                <a:lnTo>
                  <a:pt x="8760" y="6789"/>
                </a:lnTo>
                <a:lnTo>
                  <a:pt x="8565" y="6862"/>
                </a:lnTo>
                <a:lnTo>
                  <a:pt x="8395" y="6959"/>
                </a:lnTo>
                <a:lnTo>
                  <a:pt x="8054" y="7178"/>
                </a:lnTo>
                <a:lnTo>
                  <a:pt x="7859" y="7300"/>
                </a:lnTo>
                <a:lnTo>
                  <a:pt x="7689" y="7446"/>
                </a:lnTo>
                <a:lnTo>
                  <a:pt x="7689" y="7105"/>
                </a:lnTo>
                <a:lnTo>
                  <a:pt x="8273" y="6862"/>
                </a:lnTo>
                <a:lnTo>
                  <a:pt x="8833" y="6594"/>
                </a:lnTo>
                <a:close/>
                <a:moveTo>
                  <a:pt x="8784" y="7154"/>
                </a:moveTo>
                <a:lnTo>
                  <a:pt x="8760" y="7470"/>
                </a:lnTo>
                <a:lnTo>
                  <a:pt x="8687" y="7495"/>
                </a:lnTo>
                <a:lnTo>
                  <a:pt x="8516" y="7568"/>
                </a:lnTo>
                <a:lnTo>
                  <a:pt x="8370" y="7665"/>
                </a:lnTo>
                <a:lnTo>
                  <a:pt x="8103" y="7884"/>
                </a:lnTo>
                <a:lnTo>
                  <a:pt x="7908" y="8030"/>
                </a:lnTo>
                <a:lnTo>
                  <a:pt x="7713" y="8200"/>
                </a:lnTo>
                <a:lnTo>
                  <a:pt x="7689" y="7787"/>
                </a:lnTo>
                <a:lnTo>
                  <a:pt x="7835" y="7714"/>
                </a:lnTo>
                <a:lnTo>
                  <a:pt x="7981" y="7641"/>
                </a:lnTo>
                <a:lnTo>
                  <a:pt x="8249" y="7470"/>
                </a:lnTo>
                <a:lnTo>
                  <a:pt x="8516" y="7300"/>
                </a:lnTo>
                <a:lnTo>
                  <a:pt x="8784" y="7154"/>
                </a:lnTo>
                <a:close/>
                <a:moveTo>
                  <a:pt x="8735" y="7835"/>
                </a:moveTo>
                <a:lnTo>
                  <a:pt x="8711" y="8103"/>
                </a:lnTo>
                <a:lnTo>
                  <a:pt x="8638" y="8127"/>
                </a:lnTo>
                <a:lnTo>
                  <a:pt x="8468" y="8249"/>
                </a:lnTo>
                <a:lnTo>
                  <a:pt x="8322" y="8371"/>
                </a:lnTo>
                <a:lnTo>
                  <a:pt x="8030" y="8662"/>
                </a:lnTo>
                <a:lnTo>
                  <a:pt x="7811" y="8857"/>
                </a:lnTo>
                <a:lnTo>
                  <a:pt x="7738" y="8444"/>
                </a:lnTo>
                <a:lnTo>
                  <a:pt x="7859" y="8395"/>
                </a:lnTo>
                <a:lnTo>
                  <a:pt x="8005" y="8322"/>
                </a:lnTo>
                <a:lnTo>
                  <a:pt x="8249" y="8176"/>
                </a:lnTo>
                <a:lnTo>
                  <a:pt x="8492" y="8006"/>
                </a:lnTo>
                <a:lnTo>
                  <a:pt x="8735" y="7835"/>
                </a:lnTo>
                <a:close/>
                <a:moveTo>
                  <a:pt x="8662" y="8687"/>
                </a:moveTo>
                <a:lnTo>
                  <a:pt x="8589" y="9198"/>
                </a:lnTo>
                <a:lnTo>
                  <a:pt x="8346" y="9125"/>
                </a:lnTo>
                <a:lnTo>
                  <a:pt x="8103" y="9100"/>
                </a:lnTo>
                <a:lnTo>
                  <a:pt x="8273" y="8979"/>
                </a:lnTo>
                <a:lnTo>
                  <a:pt x="8468" y="8833"/>
                </a:lnTo>
                <a:lnTo>
                  <a:pt x="8662" y="8687"/>
                </a:lnTo>
                <a:close/>
                <a:moveTo>
                  <a:pt x="7981" y="4088"/>
                </a:moveTo>
                <a:lnTo>
                  <a:pt x="7713" y="4112"/>
                </a:lnTo>
                <a:lnTo>
                  <a:pt x="7421" y="4137"/>
                </a:lnTo>
                <a:lnTo>
                  <a:pt x="7324" y="4137"/>
                </a:lnTo>
                <a:lnTo>
                  <a:pt x="7300" y="4161"/>
                </a:lnTo>
                <a:lnTo>
                  <a:pt x="7348" y="4210"/>
                </a:lnTo>
                <a:lnTo>
                  <a:pt x="7348" y="4210"/>
                </a:lnTo>
                <a:lnTo>
                  <a:pt x="7275" y="4185"/>
                </a:lnTo>
                <a:lnTo>
                  <a:pt x="7178" y="4185"/>
                </a:lnTo>
                <a:lnTo>
                  <a:pt x="7081" y="4234"/>
                </a:lnTo>
                <a:lnTo>
                  <a:pt x="7056" y="4283"/>
                </a:lnTo>
                <a:lnTo>
                  <a:pt x="7032" y="4331"/>
                </a:lnTo>
                <a:lnTo>
                  <a:pt x="7008" y="4502"/>
                </a:lnTo>
                <a:lnTo>
                  <a:pt x="6983" y="4672"/>
                </a:lnTo>
                <a:lnTo>
                  <a:pt x="6983" y="5037"/>
                </a:lnTo>
                <a:lnTo>
                  <a:pt x="7056" y="5743"/>
                </a:lnTo>
                <a:lnTo>
                  <a:pt x="7105" y="6448"/>
                </a:lnTo>
                <a:lnTo>
                  <a:pt x="7105" y="7154"/>
                </a:lnTo>
                <a:lnTo>
                  <a:pt x="7105" y="7738"/>
                </a:lnTo>
                <a:lnTo>
                  <a:pt x="7129" y="8322"/>
                </a:lnTo>
                <a:lnTo>
                  <a:pt x="7154" y="8638"/>
                </a:lnTo>
                <a:lnTo>
                  <a:pt x="7202" y="8930"/>
                </a:lnTo>
                <a:lnTo>
                  <a:pt x="7275" y="9198"/>
                </a:lnTo>
                <a:lnTo>
                  <a:pt x="7397" y="9465"/>
                </a:lnTo>
                <a:lnTo>
                  <a:pt x="7446" y="9538"/>
                </a:lnTo>
                <a:lnTo>
                  <a:pt x="7519" y="9587"/>
                </a:lnTo>
                <a:lnTo>
                  <a:pt x="7567" y="9636"/>
                </a:lnTo>
                <a:lnTo>
                  <a:pt x="7592" y="9660"/>
                </a:lnTo>
                <a:lnTo>
                  <a:pt x="7713" y="9660"/>
                </a:lnTo>
                <a:lnTo>
                  <a:pt x="7932" y="9563"/>
                </a:lnTo>
                <a:lnTo>
                  <a:pt x="8054" y="9538"/>
                </a:lnTo>
                <a:lnTo>
                  <a:pt x="8176" y="9538"/>
                </a:lnTo>
                <a:lnTo>
                  <a:pt x="8297" y="9587"/>
                </a:lnTo>
                <a:lnTo>
                  <a:pt x="8419" y="9636"/>
                </a:lnTo>
                <a:lnTo>
                  <a:pt x="8541" y="9684"/>
                </a:lnTo>
                <a:lnTo>
                  <a:pt x="8687" y="9709"/>
                </a:lnTo>
                <a:lnTo>
                  <a:pt x="8760" y="9709"/>
                </a:lnTo>
                <a:lnTo>
                  <a:pt x="8833" y="9684"/>
                </a:lnTo>
                <a:lnTo>
                  <a:pt x="8906" y="9636"/>
                </a:lnTo>
                <a:lnTo>
                  <a:pt x="8930" y="9563"/>
                </a:lnTo>
                <a:lnTo>
                  <a:pt x="9027" y="9490"/>
                </a:lnTo>
                <a:lnTo>
                  <a:pt x="9052" y="9441"/>
                </a:lnTo>
                <a:lnTo>
                  <a:pt x="9076" y="9392"/>
                </a:lnTo>
                <a:lnTo>
                  <a:pt x="9198" y="8760"/>
                </a:lnTo>
                <a:lnTo>
                  <a:pt x="9246" y="8127"/>
                </a:lnTo>
                <a:lnTo>
                  <a:pt x="9295" y="7495"/>
                </a:lnTo>
                <a:lnTo>
                  <a:pt x="9319" y="6886"/>
                </a:lnTo>
                <a:lnTo>
                  <a:pt x="9368" y="6278"/>
                </a:lnTo>
                <a:lnTo>
                  <a:pt x="9417" y="5694"/>
                </a:lnTo>
                <a:lnTo>
                  <a:pt x="9490" y="5110"/>
                </a:lnTo>
                <a:lnTo>
                  <a:pt x="9514" y="4526"/>
                </a:lnTo>
                <a:lnTo>
                  <a:pt x="9514" y="4453"/>
                </a:lnTo>
                <a:lnTo>
                  <a:pt x="9490" y="4404"/>
                </a:lnTo>
                <a:lnTo>
                  <a:pt x="9465" y="4356"/>
                </a:lnTo>
                <a:lnTo>
                  <a:pt x="9417" y="4331"/>
                </a:lnTo>
                <a:lnTo>
                  <a:pt x="9319" y="4307"/>
                </a:lnTo>
                <a:lnTo>
                  <a:pt x="9246" y="4210"/>
                </a:lnTo>
                <a:lnTo>
                  <a:pt x="9198" y="4185"/>
                </a:lnTo>
                <a:lnTo>
                  <a:pt x="9149" y="4161"/>
                </a:lnTo>
                <a:lnTo>
                  <a:pt x="8857" y="4112"/>
                </a:lnTo>
                <a:lnTo>
                  <a:pt x="8565" y="4088"/>
                </a:lnTo>
                <a:close/>
                <a:moveTo>
                  <a:pt x="8176" y="10585"/>
                </a:moveTo>
                <a:lnTo>
                  <a:pt x="7932" y="10804"/>
                </a:lnTo>
                <a:lnTo>
                  <a:pt x="7689" y="10974"/>
                </a:lnTo>
                <a:lnTo>
                  <a:pt x="7738" y="10877"/>
                </a:lnTo>
                <a:lnTo>
                  <a:pt x="7786" y="10755"/>
                </a:lnTo>
                <a:lnTo>
                  <a:pt x="7859" y="10658"/>
                </a:lnTo>
                <a:lnTo>
                  <a:pt x="7957" y="10585"/>
                </a:lnTo>
                <a:lnTo>
                  <a:pt x="8030" y="10609"/>
                </a:lnTo>
                <a:lnTo>
                  <a:pt x="8103" y="10585"/>
                </a:lnTo>
                <a:close/>
                <a:moveTo>
                  <a:pt x="8614" y="10682"/>
                </a:moveTo>
                <a:lnTo>
                  <a:pt x="8687" y="10779"/>
                </a:lnTo>
                <a:lnTo>
                  <a:pt x="8760" y="10877"/>
                </a:lnTo>
                <a:lnTo>
                  <a:pt x="8565" y="10998"/>
                </a:lnTo>
                <a:lnTo>
                  <a:pt x="8395" y="11144"/>
                </a:lnTo>
                <a:lnTo>
                  <a:pt x="8078" y="11436"/>
                </a:lnTo>
                <a:lnTo>
                  <a:pt x="7957" y="11582"/>
                </a:lnTo>
                <a:lnTo>
                  <a:pt x="7859" y="11704"/>
                </a:lnTo>
                <a:lnTo>
                  <a:pt x="7786" y="11826"/>
                </a:lnTo>
                <a:lnTo>
                  <a:pt x="7713" y="11728"/>
                </a:lnTo>
                <a:lnTo>
                  <a:pt x="7665" y="11607"/>
                </a:lnTo>
                <a:lnTo>
                  <a:pt x="7640" y="11485"/>
                </a:lnTo>
                <a:lnTo>
                  <a:pt x="7640" y="11363"/>
                </a:lnTo>
                <a:lnTo>
                  <a:pt x="7786" y="11315"/>
                </a:lnTo>
                <a:lnTo>
                  <a:pt x="7908" y="11242"/>
                </a:lnTo>
                <a:lnTo>
                  <a:pt x="8176" y="11071"/>
                </a:lnTo>
                <a:lnTo>
                  <a:pt x="8395" y="10901"/>
                </a:lnTo>
                <a:lnTo>
                  <a:pt x="8614" y="10682"/>
                </a:lnTo>
                <a:close/>
                <a:moveTo>
                  <a:pt x="8857" y="11266"/>
                </a:moveTo>
                <a:lnTo>
                  <a:pt x="8833" y="11412"/>
                </a:lnTo>
                <a:lnTo>
                  <a:pt x="8784" y="11558"/>
                </a:lnTo>
                <a:lnTo>
                  <a:pt x="8711" y="11655"/>
                </a:lnTo>
                <a:lnTo>
                  <a:pt x="8614" y="11753"/>
                </a:lnTo>
                <a:lnTo>
                  <a:pt x="8492" y="11826"/>
                </a:lnTo>
                <a:lnTo>
                  <a:pt x="8370" y="11899"/>
                </a:lnTo>
                <a:lnTo>
                  <a:pt x="8200" y="11923"/>
                </a:lnTo>
                <a:lnTo>
                  <a:pt x="8030" y="11923"/>
                </a:lnTo>
                <a:lnTo>
                  <a:pt x="8176" y="11801"/>
                </a:lnTo>
                <a:lnTo>
                  <a:pt x="8273" y="11728"/>
                </a:lnTo>
                <a:lnTo>
                  <a:pt x="8565" y="11485"/>
                </a:lnTo>
                <a:lnTo>
                  <a:pt x="8857" y="11266"/>
                </a:lnTo>
                <a:close/>
                <a:moveTo>
                  <a:pt x="8176" y="10049"/>
                </a:moveTo>
                <a:lnTo>
                  <a:pt x="8054" y="10074"/>
                </a:lnTo>
                <a:lnTo>
                  <a:pt x="7957" y="10122"/>
                </a:lnTo>
                <a:lnTo>
                  <a:pt x="7811" y="10171"/>
                </a:lnTo>
                <a:lnTo>
                  <a:pt x="7689" y="10220"/>
                </a:lnTo>
                <a:lnTo>
                  <a:pt x="7592" y="10268"/>
                </a:lnTo>
                <a:lnTo>
                  <a:pt x="7519" y="10366"/>
                </a:lnTo>
                <a:lnTo>
                  <a:pt x="7373" y="10536"/>
                </a:lnTo>
                <a:lnTo>
                  <a:pt x="7275" y="10755"/>
                </a:lnTo>
                <a:lnTo>
                  <a:pt x="7202" y="10974"/>
                </a:lnTo>
                <a:lnTo>
                  <a:pt x="7154" y="11242"/>
                </a:lnTo>
                <a:lnTo>
                  <a:pt x="7154" y="11509"/>
                </a:lnTo>
                <a:lnTo>
                  <a:pt x="7202" y="11753"/>
                </a:lnTo>
                <a:lnTo>
                  <a:pt x="7324" y="11972"/>
                </a:lnTo>
                <a:lnTo>
                  <a:pt x="7397" y="12069"/>
                </a:lnTo>
                <a:lnTo>
                  <a:pt x="7470" y="12142"/>
                </a:lnTo>
                <a:lnTo>
                  <a:pt x="7567" y="12215"/>
                </a:lnTo>
                <a:lnTo>
                  <a:pt x="7689" y="12288"/>
                </a:lnTo>
                <a:lnTo>
                  <a:pt x="7786" y="12337"/>
                </a:lnTo>
                <a:lnTo>
                  <a:pt x="7932" y="12385"/>
                </a:lnTo>
                <a:lnTo>
                  <a:pt x="8054" y="12410"/>
                </a:lnTo>
                <a:lnTo>
                  <a:pt x="8346" y="12410"/>
                </a:lnTo>
                <a:lnTo>
                  <a:pt x="8492" y="12385"/>
                </a:lnTo>
                <a:lnTo>
                  <a:pt x="8614" y="12337"/>
                </a:lnTo>
                <a:lnTo>
                  <a:pt x="8711" y="12288"/>
                </a:lnTo>
                <a:lnTo>
                  <a:pt x="8833" y="12215"/>
                </a:lnTo>
                <a:lnTo>
                  <a:pt x="8930" y="12142"/>
                </a:lnTo>
                <a:lnTo>
                  <a:pt x="9076" y="11972"/>
                </a:lnTo>
                <a:lnTo>
                  <a:pt x="9198" y="11753"/>
                </a:lnTo>
                <a:lnTo>
                  <a:pt x="9295" y="11534"/>
                </a:lnTo>
                <a:lnTo>
                  <a:pt x="9319" y="11266"/>
                </a:lnTo>
                <a:lnTo>
                  <a:pt x="9319" y="10998"/>
                </a:lnTo>
                <a:lnTo>
                  <a:pt x="9246" y="10779"/>
                </a:lnTo>
                <a:lnTo>
                  <a:pt x="9149" y="10560"/>
                </a:lnTo>
                <a:lnTo>
                  <a:pt x="9003" y="10366"/>
                </a:lnTo>
                <a:lnTo>
                  <a:pt x="8833" y="10220"/>
                </a:lnTo>
                <a:lnTo>
                  <a:pt x="8735" y="10171"/>
                </a:lnTo>
                <a:lnTo>
                  <a:pt x="8638" y="10122"/>
                </a:lnTo>
                <a:lnTo>
                  <a:pt x="8395" y="10049"/>
                </a:lnTo>
                <a:close/>
                <a:moveTo>
                  <a:pt x="8322" y="535"/>
                </a:moveTo>
                <a:lnTo>
                  <a:pt x="8443" y="560"/>
                </a:lnTo>
                <a:lnTo>
                  <a:pt x="8638" y="657"/>
                </a:lnTo>
                <a:lnTo>
                  <a:pt x="8833" y="803"/>
                </a:lnTo>
                <a:lnTo>
                  <a:pt x="9003" y="973"/>
                </a:lnTo>
                <a:lnTo>
                  <a:pt x="9344" y="1338"/>
                </a:lnTo>
                <a:lnTo>
                  <a:pt x="9757" y="1971"/>
                </a:lnTo>
                <a:lnTo>
                  <a:pt x="10147" y="2652"/>
                </a:lnTo>
                <a:lnTo>
                  <a:pt x="10901" y="4015"/>
                </a:lnTo>
                <a:lnTo>
                  <a:pt x="11655" y="5402"/>
                </a:lnTo>
                <a:lnTo>
                  <a:pt x="12045" y="6083"/>
                </a:lnTo>
                <a:lnTo>
                  <a:pt x="12434" y="6740"/>
                </a:lnTo>
                <a:lnTo>
                  <a:pt x="13164" y="7957"/>
                </a:lnTo>
                <a:lnTo>
                  <a:pt x="13918" y="9173"/>
                </a:lnTo>
                <a:lnTo>
                  <a:pt x="14672" y="10366"/>
                </a:lnTo>
                <a:lnTo>
                  <a:pt x="15427" y="11582"/>
                </a:lnTo>
                <a:lnTo>
                  <a:pt x="15402" y="11655"/>
                </a:lnTo>
                <a:lnTo>
                  <a:pt x="15402" y="11704"/>
                </a:lnTo>
                <a:lnTo>
                  <a:pt x="15427" y="11777"/>
                </a:lnTo>
                <a:lnTo>
                  <a:pt x="15475" y="11826"/>
                </a:lnTo>
                <a:lnTo>
                  <a:pt x="15646" y="11972"/>
                </a:lnTo>
                <a:lnTo>
                  <a:pt x="15792" y="12191"/>
                </a:lnTo>
                <a:lnTo>
                  <a:pt x="15913" y="12434"/>
                </a:lnTo>
                <a:lnTo>
                  <a:pt x="16011" y="12677"/>
                </a:lnTo>
                <a:lnTo>
                  <a:pt x="16059" y="12945"/>
                </a:lnTo>
                <a:lnTo>
                  <a:pt x="16035" y="13067"/>
                </a:lnTo>
                <a:lnTo>
                  <a:pt x="16035" y="13188"/>
                </a:lnTo>
                <a:lnTo>
                  <a:pt x="15986" y="13286"/>
                </a:lnTo>
                <a:lnTo>
                  <a:pt x="15938" y="13407"/>
                </a:lnTo>
                <a:lnTo>
                  <a:pt x="15865" y="13505"/>
                </a:lnTo>
                <a:lnTo>
                  <a:pt x="15792" y="13578"/>
                </a:lnTo>
                <a:lnTo>
                  <a:pt x="15597" y="13699"/>
                </a:lnTo>
                <a:lnTo>
                  <a:pt x="15402" y="13772"/>
                </a:lnTo>
                <a:lnTo>
                  <a:pt x="15159" y="13821"/>
                </a:lnTo>
                <a:lnTo>
                  <a:pt x="14940" y="13845"/>
                </a:lnTo>
                <a:lnTo>
                  <a:pt x="14040" y="13845"/>
                </a:lnTo>
                <a:lnTo>
                  <a:pt x="11023" y="13821"/>
                </a:lnTo>
                <a:lnTo>
                  <a:pt x="9514" y="13797"/>
                </a:lnTo>
                <a:lnTo>
                  <a:pt x="8005" y="13797"/>
                </a:lnTo>
                <a:lnTo>
                  <a:pt x="5159" y="13821"/>
                </a:lnTo>
                <a:lnTo>
                  <a:pt x="3723" y="13870"/>
                </a:lnTo>
                <a:lnTo>
                  <a:pt x="2312" y="13918"/>
                </a:lnTo>
                <a:lnTo>
                  <a:pt x="1630" y="13918"/>
                </a:lnTo>
                <a:lnTo>
                  <a:pt x="1411" y="13894"/>
                </a:lnTo>
                <a:lnTo>
                  <a:pt x="1192" y="13845"/>
                </a:lnTo>
                <a:lnTo>
                  <a:pt x="998" y="13772"/>
                </a:lnTo>
                <a:lnTo>
                  <a:pt x="803" y="13675"/>
                </a:lnTo>
                <a:lnTo>
                  <a:pt x="633" y="13529"/>
                </a:lnTo>
                <a:lnTo>
                  <a:pt x="535" y="13432"/>
                </a:lnTo>
                <a:lnTo>
                  <a:pt x="487" y="13334"/>
                </a:lnTo>
                <a:lnTo>
                  <a:pt x="462" y="13261"/>
                </a:lnTo>
                <a:lnTo>
                  <a:pt x="438" y="13164"/>
                </a:lnTo>
                <a:lnTo>
                  <a:pt x="438" y="12969"/>
                </a:lnTo>
                <a:lnTo>
                  <a:pt x="511" y="12799"/>
                </a:lnTo>
                <a:lnTo>
                  <a:pt x="657" y="12434"/>
                </a:lnTo>
                <a:lnTo>
                  <a:pt x="730" y="12239"/>
                </a:lnTo>
                <a:lnTo>
                  <a:pt x="779" y="12045"/>
                </a:lnTo>
                <a:lnTo>
                  <a:pt x="998" y="11680"/>
                </a:lnTo>
                <a:lnTo>
                  <a:pt x="1217" y="11290"/>
                </a:lnTo>
                <a:lnTo>
                  <a:pt x="1630" y="10512"/>
                </a:lnTo>
                <a:lnTo>
                  <a:pt x="2141" y="9684"/>
                </a:lnTo>
                <a:lnTo>
                  <a:pt x="2652" y="8833"/>
                </a:lnTo>
                <a:lnTo>
                  <a:pt x="3674" y="7081"/>
                </a:lnTo>
                <a:lnTo>
                  <a:pt x="4696" y="5329"/>
                </a:lnTo>
                <a:lnTo>
                  <a:pt x="5207" y="4477"/>
                </a:lnTo>
                <a:lnTo>
                  <a:pt x="5742" y="3650"/>
                </a:lnTo>
                <a:lnTo>
                  <a:pt x="6813" y="2020"/>
                </a:lnTo>
                <a:lnTo>
                  <a:pt x="7251" y="1338"/>
                </a:lnTo>
                <a:lnTo>
                  <a:pt x="7494" y="1022"/>
                </a:lnTo>
                <a:lnTo>
                  <a:pt x="7640" y="876"/>
                </a:lnTo>
                <a:lnTo>
                  <a:pt x="7786" y="730"/>
                </a:lnTo>
                <a:lnTo>
                  <a:pt x="7884" y="633"/>
                </a:lnTo>
                <a:lnTo>
                  <a:pt x="8005" y="584"/>
                </a:lnTo>
                <a:lnTo>
                  <a:pt x="8103" y="535"/>
                </a:lnTo>
                <a:close/>
                <a:moveTo>
                  <a:pt x="8346" y="0"/>
                </a:moveTo>
                <a:lnTo>
                  <a:pt x="8176" y="25"/>
                </a:lnTo>
                <a:lnTo>
                  <a:pt x="8005" y="73"/>
                </a:lnTo>
                <a:lnTo>
                  <a:pt x="7835" y="146"/>
                </a:lnTo>
                <a:lnTo>
                  <a:pt x="7665" y="219"/>
                </a:lnTo>
                <a:lnTo>
                  <a:pt x="7519" y="341"/>
                </a:lnTo>
                <a:lnTo>
                  <a:pt x="7251" y="584"/>
                </a:lnTo>
                <a:lnTo>
                  <a:pt x="7105" y="730"/>
                </a:lnTo>
                <a:lnTo>
                  <a:pt x="6983" y="900"/>
                </a:lnTo>
                <a:lnTo>
                  <a:pt x="6740" y="1265"/>
                </a:lnTo>
                <a:lnTo>
                  <a:pt x="6497" y="1630"/>
                </a:lnTo>
                <a:lnTo>
                  <a:pt x="6278" y="1995"/>
                </a:lnTo>
                <a:lnTo>
                  <a:pt x="5596" y="2969"/>
                </a:lnTo>
                <a:lnTo>
                  <a:pt x="4964" y="3966"/>
                </a:lnTo>
                <a:lnTo>
                  <a:pt x="4331" y="4988"/>
                </a:lnTo>
                <a:lnTo>
                  <a:pt x="3723" y="6035"/>
                </a:lnTo>
                <a:lnTo>
                  <a:pt x="2506" y="8127"/>
                </a:lnTo>
                <a:lnTo>
                  <a:pt x="1363" y="10147"/>
                </a:lnTo>
                <a:lnTo>
                  <a:pt x="900" y="10925"/>
                </a:lnTo>
                <a:lnTo>
                  <a:pt x="706" y="11339"/>
                </a:lnTo>
                <a:lnTo>
                  <a:pt x="535" y="11753"/>
                </a:lnTo>
                <a:lnTo>
                  <a:pt x="487" y="11801"/>
                </a:lnTo>
                <a:lnTo>
                  <a:pt x="462" y="11850"/>
                </a:lnTo>
                <a:lnTo>
                  <a:pt x="389" y="12069"/>
                </a:lnTo>
                <a:lnTo>
                  <a:pt x="268" y="12288"/>
                </a:lnTo>
                <a:lnTo>
                  <a:pt x="170" y="12507"/>
                </a:lnTo>
                <a:lnTo>
                  <a:pt x="49" y="12726"/>
                </a:lnTo>
                <a:lnTo>
                  <a:pt x="24" y="12823"/>
                </a:lnTo>
                <a:lnTo>
                  <a:pt x="0" y="12945"/>
                </a:lnTo>
                <a:lnTo>
                  <a:pt x="0" y="13067"/>
                </a:lnTo>
                <a:lnTo>
                  <a:pt x="0" y="13188"/>
                </a:lnTo>
                <a:lnTo>
                  <a:pt x="73" y="13407"/>
                </a:lnTo>
                <a:lnTo>
                  <a:pt x="146" y="13651"/>
                </a:lnTo>
                <a:lnTo>
                  <a:pt x="292" y="13845"/>
                </a:lnTo>
                <a:lnTo>
                  <a:pt x="438" y="13991"/>
                </a:lnTo>
                <a:lnTo>
                  <a:pt x="633" y="14113"/>
                </a:lnTo>
                <a:lnTo>
                  <a:pt x="852" y="14210"/>
                </a:lnTo>
                <a:lnTo>
                  <a:pt x="1095" y="14283"/>
                </a:lnTo>
                <a:lnTo>
                  <a:pt x="1314" y="14332"/>
                </a:lnTo>
                <a:lnTo>
                  <a:pt x="1776" y="14381"/>
                </a:lnTo>
                <a:lnTo>
                  <a:pt x="2141" y="14405"/>
                </a:lnTo>
                <a:lnTo>
                  <a:pt x="3309" y="14405"/>
                </a:lnTo>
                <a:lnTo>
                  <a:pt x="4064" y="14356"/>
                </a:lnTo>
                <a:lnTo>
                  <a:pt x="4842" y="14332"/>
                </a:lnTo>
                <a:lnTo>
                  <a:pt x="6691" y="14308"/>
                </a:lnTo>
                <a:lnTo>
                  <a:pt x="8565" y="14283"/>
                </a:lnTo>
                <a:lnTo>
                  <a:pt x="10439" y="14283"/>
                </a:lnTo>
                <a:lnTo>
                  <a:pt x="12337" y="14308"/>
                </a:lnTo>
                <a:lnTo>
                  <a:pt x="13748" y="14356"/>
                </a:lnTo>
                <a:lnTo>
                  <a:pt x="14478" y="14356"/>
                </a:lnTo>
                <a:lnTo>
                  <a:pt x="14818" y="14332"/>
                </a:lnTo>
                <a:lnTo>
                  <a:pt x="15159" y="14308"/>
                </a:lnTo>
                <a:lnTo>
                  <a:pt x="15402" y="14259"/>
                </a:lnTo>
                <a:lnTo>
                  <a:pt x="15621" y="14210"/>
                </a:lnTo>
                <a:lnTo>
                  <a:pt x="15840" y="14113"/>
                </a:lnTo>
                <a:lnTo>
                  <a:pt x="16059" y="13991"/>
                </a:lnTo>
                <a:lnTo>
                  <a:pt x="16230" y="13845"/>
                </a:lnTo>
                <a:lnTo>
                  <a:pt x="16400" y="13675"/>
                </a:lnTo>
                <a:lnTo>
                  <a:pt x="16497" y="13480"/>
                </a:lnTo>
                <a:lnTo>
                  <a:pt x="16522" y="13359"/>
                </a:lnTo>
                <a:lnTo>
                  <a:pt x="16546" y="13237"/>
                </a:lnTo>
                <a:lnTo>
                  <a:pt x="16570" y="13042"/>
                </a:lnTo>
                <a:lnTo>
                  <a:pt x="16546" y="12848"/>
                </a:lnTo>
                <a:lnTo>
                  <a:pt x="16522" y="12653"/>
                </a:lnTo>
                <a:lnTo>
                  <a:pt x="16473" y="12458"/>
                </a:lnTo>
                <a:lnTo>
                  <a:pt x="16400" y="12264"/>
                </a:lnTo>
                <a:lnTo>
                  <a:pt x="16303" y="12069"/>
                </a:lnTo>
                <a:lnTo>
                  <a:pt x="16205" y="11899"/>
                </a:lnTo>
                <a:lnTo>
                  <a:pt x="16084" y="11728"/>
                </a:lnTo>
                <a:lnTo>
                  <a:pt x="15281" y="10414"/>
                </a:lnTo>
                <a:lnTo>
                  <a:pt x="14478" y="9100"/>
                </a:lnTo>
                <a:lnTo>
                  <a:pt x="12848" y="6497"/>
                </a:lnTo>
                <a:lnTo>
                  <a:pt x="12458" y="5840"/>
                </a:lnTo>
                <a:lnTo>
                  <a:pt x="12069" y="5159"/>
                </a:lnTo>
                <a:lnTo>
                  <a:pt x="11315" y="3747"/>
                </a:lnTo>
                <a:lnTo>
                  <a:pt x="10536" y="2336"/>
                </a:lnTo>
                <a:lnTo>
                  <a:pt x="10147" y="1655"/>
                </a:lnTo>
                <a:lnTo>
                  <a:pt x="9757" y="998"/>
                </a:lnTo>
                <a:lnTo>
                  <a:pt x="9709" y="925"/>
                </a:lnTo>
                <a:lnTo>
                  <a:pt x="9636" y="876"/>
                </a:lnTo>
                <a:lnTo>
                  <a:pt x="9417" y="608"/>
                </a:lnTo>
                <a:lnTo>
                  <a:pt x="9149" y="341"/>
                </a:lnTo>
                <a:lnTo>
                  <a:pt x="9003" y="219"/>
                </a:lnTo>
                <a:lnTo>
                  <a:pt x="8857" y="98"/>
                </a:lnTo>
                <a:lnTo>
                  <a:pt x="8687" y="25"/>
                </a:lnTo>
                <a:lnTo>
                  <a:pt x="854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1"/>
          <p:cNvSpPr/>
          <p:nvPr/>
        </p:nvSpPr>
        <p:spPr>
          <a:xfrm>
            <a:off x="7790002" y="3899001"/>
            <a:ext cx="1015591" cy="980521"/>
          </a:xfrm>
          <a:custGeom>
            <a:rect b="b" l="l" r="r" t="t"/>
            <a:pathLst>
              <a:path extrusionOk="0" h="17399" w="17228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2"/>
          <p:cNvSpPr txBox="1"/>
          <p:nvPr>
            <p:ph type="title"/>
          </p:nvPr>
        </p:nvSpPr>
        <p:spPr>
          <a:xfrm>
            <a:off x="855300" y="1078713"/>
            <a:ext cx="3286500" cy="903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Main Ideas: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Trust &amp; Honesty</a:t>
            </a:r>
            <a:endParaRPr/>
          </a:p>
        </p:txBody>
      </p:sp>
      <p:sp>
        <p:nvSpPr>
          <p:cNvPr id="177" name="Google Shape;177;p22"/>
          <p:cNvSpPr txBox="1"/>
          <p:nvPr>
            <p:ph idx="1" type="body"/>
          </p:nvPr>
        </p:nvSpPr>
        <p:spPr>
          <a:xfrm>
            <a:off x="855300" y="2256087"/>
            <a:ext cx="3286500" cy="18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" sz="2000"/>
              <a:t>Set up an environment that facilitates safe conversations, for both the tutor and the writer!</a:t>
            </a:r>
            <a:endParaRPr sz="2000"/>
          </a:p>
        </p:txBody>
      </p:sp>
      <p:sp>
        <p:nvSpPr>
          <p:cNvPr id="178" name="Google Shape;178;p22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79" name="Google Shape;17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4850" y="950025"/>
            <a:ext cx="3243450" cy="324345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2"/>
          <p:cNvSpPr/>
          <p:nvPr/>
        </p:nvSpPr>
        <p:spPr>
          <a:xfrm>
            <a:off x="2002042" y="3818955"/>
            <a:ext cx="831531" cy="903303"/>
          </a:xfrm>
          <a:custGeom>
            <a:rect b="b" l="l" r="r" t="t"/>
            <a:pathLst>
              <a:path extrusionOk="0" h="18810" w="16279">
                <a:moveTo>
                  <a:pt x="8297" y="536"/>
                </a:moveTo>
                <a:lnTo>
                  <a:pt x="8078" y="658"/>
                </a:lnTo>
                <a:lnTo>
                  <a:pt x="7859" y="780"/>
                </a:lnTo>
                <a:lnTo>
                  <a:pt x="7567" y="974"/>
                </a:lnTo>
                <a:lnTo>
                  <a:pt x="7665" y="804"/>
                </a:lnTo>
                <a:lnTo>
                  <a:pt x="7786" y="682"/>
                </a:lnTo>
                <a:lnTo>
                  <a:pt x="7884" y="609"/>
                </a:lnTo>
                <a:lnTo>
                  <a:pt x="7981" y="585"/>
                </a:lnTo>
                <a:lnTo>
                  <a:pt x="8078" y="561"/>
                </a:lnTo>
                <a:lnTo>
                  <a:pt x="8200" y="536"/>
                </a:lnTo>
                <a:close/>
                <a:moveTo>
                  <a:pt x="8687" y="731"/>
                </a:moveTo>
                <a:lnTo>
                  <a:pt x="8760" y="828"/>
                </a:lnTo>
                <a:lnTo>
                  <a:pt x="8808" y="950"/>
                </a:lnTo>
                <a:lnTo>
                  <a:pt x="8760" y="974"/>
                </a:lnTo>
                <a:lnTo>
                  <a:pt x="8541" y="1072"/>
                </a:lnTo>
                <a:lnTo>
                  <a:pt x="8346" y="1169"/>
                </a:lnTo>
                <a:lnTo>
                  <a:pt x="7957" y="1412"/>
                </a:lnTo>
                <a:lnTo>
                  <a:pt x="7689" y="1583"/>
                </a:lnTo>
                <a:lnTo>
                  <a:pt x="7543" y="1680"/>
                </a:lnTo>
                <a:lnTo>
                  <a:pt x="7397" y="1777"/>
                </a:lnTo>
                <a:lnTo>
                  <a:pt x="7421" y="1534"/>
                </a:lnTo>
                <a:lnTo>
                  <a:pt x="7446" y="1315"/>
                </a:lnTo>
                <a:lnTo>
                  <a:pt x="8054" y="999"/>
                </a:lnTo>
                <a:lnTo>
                  <a:pt x="8370" y="853"/>
                </a:lnTo>
                <a:lnTo>
                  <a:pt x="8687" y="731"/>
                </a:lnTo>
                <a:close/>
                <a:moveTo>
                  <a:pt x="8881" y="1364"/>
                </a:moveTo>
                <a:lnTo>
                  <a:pt x="8881" y="1583"/>
                </a:lnTo>
                <a:lnTo>
                  <a:pt x="8687" y="1656"/>
                </a:lnTo>
                <a:lnTo>
                  <a:pt x="8492" y="1753"/>
                </a:lnTo>
                <a:lnTo>
                  <a:pt x="8249" y="1875"/>
                </a:lnTo>
                <a:lnTo>
                  <a:pt x="8005" y="2021"/>
                </a:lnTo>
                <a:lnTo>
                  <a:pt x="7957" y="2069"/>
                </a:lnTo>
                <a:lnTo>
                  <a:pt x="7932" y="2142"/>
                </a:lnTo>
                <a:lnTo>
                  <a:pt x="7786" y="2142"/>
                </a:lnTo>
                <a:lnTo>
                  <a:pt x="7373" y="2118"/>
                </a:lnTo>
                <a:lnTo>
                  <a:pt x="7373" y="2069"/>
                </a:lnTo>
                <a:lnTo>
                  <a:pt x="7470" y="2069"/>
                </a:lnTo>
                <a:lnTo>
                  <a:pt x="7567" y="2045"/>
                </a:lnTo>
                <a:lnTo>
                  <a:pt x="7738" y="1972"/>
                </a:lnTo>
                <a:lnTo>
                  <a:pt x="8054" y="1777"/>
                </a:lnTo>
                <a:lnTo>
                  <a:pt x="8881" y="1364"/>
                </a:lnTo>
                <a:close/>
                <a:moveTo>
                  <a:pt x="8857" y="2021"/>
                </a:moveTo>
                <a:lnTo>
                  <a:pt x="8857" y="2191"/>
                </a:lnTo>
                <a:lnTo>
                  <a:pt x="8541" y="2167"/>
                </a:lnTo>
                <a:lnTo>
                  <a:pt x="8857" y="2021"/>
                </a:lnTo>
                <a:close/>
                <a:moveTo>
                  <a:pt x="5937" y="2556"/>
                </a:moveTo>
                <a:lnTo>
                  <a:pt x="6765" y="2580"/>
                </a:lnTo>
                <a:lnTo>
                  <a:pt x="7592" y="2629"/>
                </a:lnTo>
                <a:lnTo>
                  <a:pt x="9173" y="2677"/>
                </a:lnTo>
                <a:lnTo>
                  <a:pt x="9976" y="2702"/>
                </a:lnTo>
                <a:lnTo>
                  <a:pt x="10755" y="2726"/>
                </a:lnTo>
                <a:lnTo>
                  <a:pt x="11582" y="2702"/>
                </a:lnTo>
                <a:lnTo>
                  <a:pt x="12385" y="2677"/>
                </a:lnTo>
                <a:lnTo>
                  <a:pt x="13213" y="2629"/>
                </a:lnTo>
                <a:lnTo>
                  <a:pt x="14016" y="2605"/>
                </a:lnTo>
                <a:lnTo>
                  <a:pt x="14064" y="2605"/>
                </a:lnTo>
                <a:lnTo>
                  <a:pt x="14235" y="2750"/>
                </a:lnTo>
                <a:lnTo>
                  <a:pt x="14405" y="2872"/>
                </a:lnTo>
                <a:lnTo>
                  <a:pt x="15038" y="3432"/>
                </a:lnTo>
                <a:lnTo>
                  <a:pt x="15329" y="3724"/>
                </a:lnTo>
                <a:lnTo>
                  <a:pt x="15597" y="4040"/>
                </a:lnTo>
                <a:lnTo>
                  <a:pt x="15694" y="4235"/>
                </a:lnTo>
                <a:lnTo>
                  <a:pt x="15792" y="4405"/>
                </a:lnTo>
                <a:lnTo>
                  <a:pt x="15694" y="4551"/>
                </a:lnTo>
                <a:lnTo>
                  <a:pt x="15573" y="4673"/>
                </a:lnTo>
                <a:lnTo>
                  <a:pt x="15402" y="4843"/>
                </a:lnTo>
                <a:lnTo>
                  <a:pt x="15232" y="4989"/>
                </a:lnTo>
                <a:lnTo>
                  <a:pt x="14843" y="5281"/>
                </a:lnTo>
                <a:lnTo>
                  <a:pt x="14454" y="5549"/>
                </a:lnTo>
                <a:lnTo>
                  <a:pt x="14235" y="5719"/>
                </a:lnTo>
                <a:lnTo>
                  <a:pt x="14064" y="5889"/>
                </a:lnTo>
                <a:lnTo>
                  <a:pt x="13286" y="5865"/>
                </a:lnTo>
                <a:lnTo>
                  <a:pt x="12507" y="5841"/>
                </a:lnTo>
                <a:lnTo>
                  <a:pt x="10974" y="5841"/>
                </a:lnTo>
                <a:lnTo>
                  <a:pt x="7859" y="5889"/>
                </a:lnTo>
                <a:lnTo>
                  <a:pt x="4623" y="5938"/>
                </a:lnTo>
                <a:lnTo>
                  <a:pt x="2385" y="5938"/>
                </a:lnTo>
                <a:lnTo>
                  <a:pt x="2117" y="5962"/>
                </a:lnTo>
                <a:lnTo>
                  <a:pt x="1874" y="6011"/>
                </a:lnTo>
                <a:lnTo>
                  <a:pt x="1849" y="5889"/>
                </a:lnTo>
                <a:lnTo>
                  <a:pt x="1849" y="5768"/>
                </a:lnTo>
                <a:lnTo>
                  <a:pt x="1801" y="5524"/>
                </a:lnTo>
                <a:lnTo>
                  <a:pt x="1655" y="4332"/>
                </a:lnTo>
                <a:lnTo>
                  <a:pt x="1606" y="3724"/>
                </a:lnTo>
                <a:lnTo>
                  <a:pt x="1557" y="3091"/>
                </a:lnTo>
                <a:lnTo>
                  <a:pt x="1557" y="2848"/>
                </a:lnTo>
                <a:lnTo>
                  <a:pt x="1533" y="2580"/>
                </a:lnTo>
                <a:lnTo>
                  <a:pt x="1874" y="2629"/>
                </a:lnTo>
                <a:lnTo>
                  <a:pt x="2214" y="2653"/>
                </a:lnTo>
                <a:lnTo>
                  <a:pt x="2920" y="2653"/>
                </a:lnTo>
                <a:lnTo>
                  <a:pt x="3626" y="2629"/>
                </a:lnTo>
                <a:lnTo>
                  <a:pt x="4283" y="2580"/>
                </a:lnTo>
                <a:lnTo>
                  <a:pt x="5110" y="2556"/>
                </a:lnTo>
                <a:close/>
                <a:moveTo>
                  <a:pt x="8468" y="6352"/>
                </a:moveTo>
                <a:lnTo>
                  <a:pt x="8200" y="6449"/>
                </a:lnTo>
                <a:lnTo>
                  <a:pt x="7835" y="6644"/>
                </a:lnTo>
                <a:lnTo>
                  <a:pt x="7665" y="6765"/>
                </a:lnTo>
                <a:lnTo>
                  <a:pt x="7494" y="6887"/>
                </a:lnTo>
                <a:lnTo>
                  <a:pt x="7470" y="6619"/>
                </a:lnTo>
                <a:lnTo>
                  <a:pt x="7421" y="6352"/>
                </a:lnTo>
                <a:close/>
                <a:moveTo>
                  <a:pt x="8735" y="6644"/>
                </a:moveTo>
                <a:lnTo>
                  <a:pt x="8735" y="6692"/>
                </a:lnTo>
                <a:lnTo>
                  <a:pt x="8735" y="6960"/>
                </a:lnTo>
                <a:lnTo>
                  <a:pt x="8103" y="6936"/>
                </a:lnTo>
                <a:lnTo>
                  <a:pt x="8030" y="6936"/>
                </a:lnTo>
                <a:lnTo>
                  <a:pt x="8200" y="6863"/>
                </a:lnTo>
                <a:lnTo>
                  <a:pt x="8735" y="6644"/>
                </a:lnTo>
                <a:close/>
                <a:moveTo>
                  <a:pt x="3942" y="7301"/>
                </a:moveTo>
                <a:lnTo>
                  <a:pt x="4331" y="7325"/>
                </a:lnTo>
                <a:lnTo>
                  <a:pt x="5061" y="7374"/>
                </a:lnTo>
                <a:lnTo>
                  <a:pt x="5864" y="7422"/>
                </a:lnTo>
                <a:lnTo>
                  <a:pt x="6667" y="7447"/>
                </a:lnTo>
                <a:lnTo>
                  <a:pt x="8297" y="7471"/>
                </a:lnTo>
                <a:lnTo>
                  <a:pt x="8833" y="7495"/>
                </a:lnTo>
                <a:lnTo>
                  <a:pt x="8930" y="7520"/>
                </a:lnTo>
                <a:lnTo>
                  <a:pt x="9052" y="7495"/>
                </a:lnTo>
                <a:lnTo>
                  <a:pt x="11607" y="7593"/>
                </a:lnTo>
                <a:lnTo>
                  <a:pt x="12361" y="7617"/>
                </a:lnTo>
                <a:lnTo>
                  <a:pt x="13115" y="7593"/>
                </a:lnTo>
                <a:lnTo>
                  <a:pt x="13870" y="7568"/>
                </a:lnTo>
                <a:lnTo>
                  <a:pt x="14624" y="7568"/>
                </a:lnTo>
                <a:lnTo>
                  <a:pt x="14600" y="7739"/>
                </a:lnTo>
                <a:lnTo>
                  <a:pt x="14575" y="7933"/>
                </a:lnTo>
                <a:lnTo>
                  <a:pt x="14575" y="8298"/>
                </a:lnTo>
                <a:lnTo>
                  <a:pt x="14624" y="8980"/>
                </a:lnTo>
                <a:lnTo>
                  <a:pt x="14697" y="9539"/>
                </a:lnTo>
                <a:lnTo>
                  <a:pt x="14746" y="10123"/>
                </a:lnTo>
                <a:lnTo>
                  <a:pt x="14770" y="10391"/>
                </a:lnTo>
                <a:lnTo>
                  <a:pt x="14794" y="10659"/>
                </a:lnTo>
                <a:lnTo>
                  <a:pt x="13310" y="10707"/>
                </a:lnTo>
                <a:lnTo>
                  <a:pt x="11826" y="10780"/>
                </a:lnTo>
                <a:lnTo>
                  <a:pt x="10341" y="10829"/>
                </a:lnTo>
                <a:lnTo>
                  <a:pt x="9587" y="10853"/>
                </a:lnTo>
                <a:lnTo>
                  <a:pt x="8833" y="10829"/>
                </a:lnTo>
                <a:lnTo>
                  <a:pt x="7178" y="10780"/>
                </a:lnTo>
                <a:lnTo>
                  <a:pt x="6327" y="10780"/>
                </a:lnTo>
                <a:lnTo>
                  <a:pt x="5499" y="10804"/>
                </a:lnTo>
                <a:lnTo>
                  <a:pt x="4088" y="10853"/>
                </a:lnTo>
                <a:lnTo>
                  <a:pt x="3358" y="10902"/>
                </a:lnTo>
                <a:lnTo>
                  <a:pt x="3017" y="10926"/>
                </a:lnTo>
                <a:lnTo>
                  <a:pt x="2677" y="10999"/>
                </a:lnTo>
                <a:lnTo>
                  <a:pt x="2677" y="10926"/>
                </a:lnTo>
                <a:lnTo>
                  <a:pt x="2652" y="10853"/>
                </a:lnTo>
                <a:lnTo>
                  <a:pt x="2604" y="10804"/>
                </a:lnTo>
                <a:lnTo>
                  <a:pt x="2531" y="10756"/>
                </a:lnTo>
                <a:lnTo>
                  <a:pt x="2239" y="10586"/>
                </a:lnTo>
                <a:lnTo>
                  <a:pt x="1947" y="10391"/>
                </a:lnTo>
                <a:lnTo>
                  <a:pt x="1411" y="10002"/>
                </a:lnTo>
                <a:lnTo>
                  <a:pt x="1168" y="9807"/>
                </a:lnTo>
                <a:lnTo>
                  <a:pt x="925" y="9612"/>
                </a:lnTo>
                <a:lnTo>
                  <a:pt x="681" y="9393"/>
                </a:lnTo>
                <a:lnTo>
                  <a:pt x="438" y="9199"/>
                </a:lnTo>
                <a:lnTo>
                  <a:pt x="633" y="9028"/>
                </a:lnTo>
                <a:lnTo>
                  <a:pt x="1338" y="8396"/>
                </a:lnTo>
                <a:lnTo>
                  <a:pt x="1703" y="8104"/>
                </a:lnTo>
                <a:lnTo>
                  <a:pt x="2068" y="7812"/>
                </a:lnTo>
                <a:lnTo>
                  <a:pt x="2336" y="7641"/>
                </a:lnTo>
                <a:lnTo>
                  <a:pt x="2458" y="7568"/>
                </a:lnTo>
                <a:lnTo>
                  <a:pt x="2579" y="7447"/>
                </a:lnTo>
                <a:lnTo>
                  <a:pt x="2604" y="7374"/>
                </a:lnTo>
                <a:lnTo>
                  <a:pt x="2847" y="7374"/>
                </a:lnTo>
                <a:lnTo>
                  <a:pt x="3115" y="7349"/>
                </a:lnTo>
                <a:lnTo>
                  <a:pt x="3577" y="7301"/>
                </a:lnTo>
                <a:close/>
                <a:moveTo>
                  <a:pt x="7446" y="11242"/>
                </a:moveTo>
                <a:lnTo>
                  <a:pt x="8541" y="11291"/>
                </a:lnTo>
                <a:lnTo>
                  <a:pt x="8395" y="11364"/>
                </a:lnTo>
                <a:lnTo>
                  <a:pt x="8249" y="11461"/>
                </a:lnTo>
                <a:lnTo>
                  <a:pt x="7981" y="11632"/>
                </a:lnTo>
                <a:lnTo>
                  <a:pt x="7567" y="11851"/>
                </a:lnTo>
                <a:lnTo>
                  <a:pt x="7519" y="11534"/>
                </a:lnTo>
                <a:lnTo>
                  <a:pt x="7494" y="11388"/>
                </a:lnTo>
                <a:lnTo>
                  <a:pt x="7446" y="11242"/>
                </a:lnTo>
                <a:close/>
                <a:moveTo>
                  <a:pt x="8784" y="11632"/>
                </a:moveTo>
                <a:lnTo>
                  <a:pt x="8735" y="12094"/>
                </a:lnTo>
                <a:lnTo>
                  <a:pt x="8541" y="12167"/>
                </a:lnTo>
                <a:lnTo>
                  <a:pt x="8370" y="12264"/>
                </a:lnTo>
                <a:lnTo>
                  <a:pt x="8005" y="12459"/>
                </a:lnTo>
                <a:lnTo>
                  <a:pt x="7762" y="12581"/>
                </a:lnTo>
                <a:lnTo>
                  <a:pt x="7640" y="12678"/>
                </a:lnTo>
                <a:lnTo>
                  <a:pt x="7543" y="12751"/>
                </a:lnTo>
                <a:lnTo>
                  <a:pt x="7543" y="12678"/>
                </a:lnTo>
                <a:lnTo>
                  <a:pt x="7567" y="12216"/>
                </a:lnTo>
                <a:lnTo>
                  <a:pt x="7713" y="12167"/>
                </a:lnTo>
                <a:lnTo>
                  <a:pt x="7859" y="12118"/>
                </a:lnTo>
                <a:lnTo>
                  <a:pt x="8103" y="11997"/>
                </a:lnTo>
                <a:lnTo>
                  <a:pt x="8443" y="11826"/>
                </a:lnTo>
                <a:lnTo>
                  <a:pt x="8614" y="11729"/>
                </a:lnTo>
                <a:lnTo>
                  <a:pt x="8784" y="11632"/>
                </a:lnTo>
                <a:close/>
                <a:moveTo>
                  <a:pt x="8735" y="12581"/>
                </a:moveTo>
                <a:lnTo>
                  <a:pt x="8735" y="13189"/>
                </a:lnTo>
                <a:lnTo>
                  <a:pt x="8662" y="13165"/>
                </a:lnTo>
                <a:lnTo>
                  <a:pt x="8565" y="13165"/>
                </a:lnTo>
                <a:lnTo>
                  <a:pt x="8468" y="13189"/>
                </a:lnTo>
                <a:lnTo>
                  <a:pt x="8249" y="13262"/>
                </a:lnTo>
                <a:lnTo>
                  <a:pt x="8054" y="13384"/>
                </a:lnTo>
                <a:lnTo>
                  <a:pt x="7859" y="13481"/>
                </a:lnTo>
                <a:lnTo>
                  <a:pt x="7665" y="13627"/>
                </a:lnTo>
                <a:lnTo>
                  <a:pt x="7446" y="13797"/>
                </a:lnTo>
                <a:lnTo>
                  <a:pt x="7494" y="13140"/>
                </a:lnTo>
                <a:lnTo>
                  <a:pt x="7665" y="13116"/>
                </a:lnTo>
                <a:lnTo>
                  <a:pt x="7835" y="13043"/>
                </a:lnTo>
                <a:lnTo>
                  <a:pt x="8151" y="12873"/>
                </a:lnTo>
                <a:lnTo>
                  <a:pt x="8735" y="12581"/>
                </a:lnTo>
                <a:close/>
                <a:moveTo>
                  <a:pt x="8735" y="13578"/>
                </a:moveTo>
                <a:lnTo>
                  <a:pt x="8735" y="14138"/>
                </a:lnTo>
                <a:lnTo>
                  <a:pt x="8541" y="14211"/>
                </a:lnTo>
                <a:lnTo>
                  <a:pt x="8346" y="14284"/>
                </a:lnTo>
                <a:lnTo>
                  <a:pt x="7981" y="14454"/>
                </a:lnTo>
                <a:lnTo>
                  <a:pt x="7689" y="14576"/>
                </a:lnTo>
                <a:lnTo>
                  <a:pt x="7543" y="14673"/>
                </a:lnTo>
                <a:lnTo>
                  <a:pt x="7421" y="14746"/>
                </a:lnTo>
                <a:lnTo>
                  <a:pt x="7421" y="14454"/>
                </a:lnTo>
                <a:lnTo>
                  <a:pt x="7421" y="14138"/>
                </a:lnTo>
                <a:lnTo>
                  <a:pt x="7567" y="14089"/>
                </a:lnTo>
                <a:lnTo>
                  <a:pt x="7738" y="14016"/>
                </a:lnTo>
                <a:lnTo>
                  <a:pt x="8005" y="13870"/>
                </a:lnTo>
                <a:lnTo>
                  <a:pt x="8176" y="13773"/>
                </a:lnTo>
                <a:lnTo>
                  <a:pt x="8370" y="13724"/>
                </a:lnTo>
                <a:lnTo>
                  <a:pt x="8735" y="13578"/>
                </a:lnTo>
                <a:close/>
                <a:moveTo>
                  <a:pt x="8735" y="14625"/>
                </a:moveTo>
                <a:lnTo>
                  <a:pt x="8735" y="15014"/>
                </a:lnTo>
                <a:lnTo>
                  <a:pt x="8687" y="15038"/>
                </a:lnTo>
                <a:lnTo>
                  <a:pt x="7908" y="15501"/>
                </a:lnTo>
                <a:lnTo>
                  <a:pt x="7689" y="15598"/>
                </a:lnTo>
                <a:lnTo>
                  <a:pt x="7446" y="15720"/>
                </a:lnTo>
                <a:lnTo>
                  <a:pt x="7421" y="15087"/>
                </a:lnTo>
                <a:lnTo>
                  <a:pt x="7592" y="15063"/>
                </a:lnTo>
                <a:lnTo>
                  <a:pt x="7738" y="15014"/>
                </a:lnTo>
                <a:lnTo>
                  <a:pt x="8054" y="14892"/>
                </a:lnTo>
                <a:lnTo>
                  <a:pt x="8735" y="14625"/>
                </a:lnTo>
                <a:close/>
                <a:moveTo>
                  <a:pt x="8711" y="15452"/>
                </a:moveTo>
                <a:lnTo>
                  <a:pt x="8711" y="16231"/>
                </a:lnTo>
                <a:lnTo>
                  <a:pt x="8419" y="16328"/>
                </a:lnTo>
                <a:lnTo>
                  <a:pt x="8151" y="16425"/>
                </a:lnTo>
                <a:lnTo>
                  <a:pt x="7811" y="16523"/>
                </a:lnTo>
                <a:lnTo>
                  <a:pt x="7494" y="16620"/>
                </a:lnTo>
                <a:lnTo>
                  <a:pt x="7470" y="16012"/>
                </a:lnTo>
                <a:lnTo>
                  <a:pt x="7567" y="16012"/>
                </a:lnTo>
                <a:lnTo>
                  <a:pt x="7689" y="15963"/>
                </a:lnTo>
                <a:lnTo>
                  <a:pt x="7908" y="15890"/>
                </a:lnTo>
                <a:lnTo>
                  <a:pt x="8322" y="15671"/>
                </a:lnTo>
                <a:lnTo>
                  <a:pt x="8711" y="15452"/>
                </a:lnTo>
                <a:close/>
                <a:moveTo>
                  <a:pt x="8687" y="16717"/>
                </a:moveTo>
                <a:lnTo>
                  <a:pt x="8687" y="17082"/>
                </a:lnTo>
                <a:lnTo>
                  <a:pt x="8687" y="17107"/>
                </a:lnTo>
                <a:lnTo>
                  <a:pt x="8346" y="17228"/>
                </a:lnTo>
                <a:lnTo>
                  <a:pt x="8005" y="17399"/>
                </a:lnTo>
                <a:lnTo>
                  <a:pt x="7543" y="17593"/>
                </a:lnTo>
                <a:lnTo>
                  <a:pt x="7519" y="17009"/>
                </a:lnTo>
                <a:lnTo>
                  <a:pt x="7689" y="17009"/>
                </a:lnTo>
                <a:lnTo>
                  <a:pt x="7859" y="16961"/>
                </a:lnTo>
                <a:lnTo>
                  <a:pt x="8176" y="16888"/>
                </a:lnTo>
                <a:lnTo>
                  <a:pt x="8687" y="16717"/>
                </a:lnTo>
                <a:close/>
                <a:moveTo>
                  <a:pt x="8687" y="17545"/>
                </a:moveTo>
                <a:lnTo>
                  <a:pt x="8687" y="18250"/>
                </a:lnTo>
                <a:lnTo>
                  <a:pt x="8370" y="18275"/>
                </a:lnTo>
                <a:lnTo>
                  <a:pt x="8054" y="18299"/>
                </a:lnTo>
                <a:lnTo>
                  <a:pt x="7835" y="18323"/>
                </a:lnTo>
                <a:lnTo>
                  <a:pt x="7592" y="18348"/>
                </a:lnTo>
                <a:lnTo>
                  <a:pt x="7543" y="18372"/>
                </a:lnTo>
                <a:lnTo>
                  <a:pt x="7543" y="18031"/>
                </a:lnTo>
                <a:lnTo>
                  <a:pt x="7689" y="17983"/>
                </a:lnTo>
                <a:lnTo>
                  <a:pt x="7811" y="17934"/>
                </a:lnTo>
                <a:lnTo>
                  <a:pt x="8078" y="17812"/>
                </a:lnTo>
                <a:lnTo>
                  <a:pt x="8687" y="17545"/>
                </a:lnTo>
                <a:close/>
                <a:moveTo>
                  <a:pt x="8078" y="1"/>
                </a:moveTo>
                <a:lnTo>
                  <a:pt x="7884" y="25"/>
                </a:lnTo>
                <a:lnTo>
                  <a:pt x="7713" y="74"/>
                </a:lnTo>
                <a:lnTo>
                  <a:pt x="7567" y="171"/>
                </a:lnTo>
                <a:lnTo>
                  <a:pt x="7446" y="269"/>
                </a:lnTo>
                <a:lnTo>
                  <a:pt x="7324" y="390"/>
                </a:lnTo>
                <a:lnTo>
                  <a:pt x="7227" y="536"/>
                </a:lnTo>
                <a:lnTo>
                  <a:pt x="7154" y="682"/>
                </a:lnTo>
                <a:lnTo>
                  <a:pt x="7081" y="853"/>
                </a:lnTo>
                <a:lnTo>
                  <a:pt x="7032" y="1023"/>
                </a:lnTo>
                <a:lnTo>
                  <a:pt x="6959" y="1388"/>
                </a:lnTo>
                <a:lnTo>
                  <a:pt x="6935" y="1753"/>
                </a:lnTo>
                <a:lnTo>
                  <a:pt x="6959" y="2118"/>
                </a:lnTo>
                <a:lnTo>
                  <a:pt x="6959" y="2118"/>
                </a:lnTo>
                <a:lnTo>
                  <a:pt x="5816" y="2094"/>
                </a:lnTo>
                <a:lnTo>
                  <a:pt x="4672" y="2094"/>
                </a:lnTo>
                <a:lnTo>
                  <a:pt x="2993" y="2167"/>
                </a:lnTo>
                <a:lnTo>
                  <a:pt x="1801" y="2167"/>
                </a:lnTo>
                <a:lnTo>
                  <a:pt x="1387" y="2191"/>
                </a:lnTo>
                <a:lnTo>
                  <a:pt x="1338" y="2191"/>
                </a:lnTo>
                <a:lnTo>
                  <a:pt x="1290" y="2215"/>
                </a:lnTo>
                <a:lnTo>
                  <a:pt x="1290" y="2240"/>
                </a:lnTo>
                <a:lnTo>
                  <a:pt x="1217" y="2288"/>
                </a:lnTo>
                <a:lnTo>
                  <a:pt x="1192" y="2361"/>
                </a:lnTo>
                <a:lnTo>
                  <a:pt x="1119" y="2556"/>
                </a:lnTo>
                <a:lnTo>
                  <a:pt x="1071" y="2775"/>
                </a:lnTo>
                <a:lnTo>
                  <a:pt x="1046" y="3018"/>
                </a:lnTo>
                <a:lnTo>
                  <a:pt x="1046" y="3261"/>
                </a:lnTo>
                <a:lnTo>
                  <a:pt x="1071" y="3748"/>
                </a:lnTo>
                <a:lnTo>
                  <a:pt x="1119" y="4162"/>
                </a:lnTo>
                <a:lnTo>
                  <a:pt x="1168" y="4770"/>
                </a:lnTo>
                <a:lnTo>
                  <a:pt x="1241" y="5378"/>
                </a:lnTo>
                <a:lnTo>
                  <a:pt x="1265" y="5622"/>
                </a:lnTo>
                <a:lnTo>
                  <a:pt x="1290" y="5889"/>
                </a:lnTo>
                <a:lnTo>
                  <a:pt x="1314" y="6011"/>
                </a:lnTo>
                <a:lnTo>
                  <a:pt x="1338" y="6133"/>
                </a:lnTo>
                <a:lnTo>
                  <a:pt x="1411" y="6230"/>
                </a:lnTo>
                <a:lnTo>
                  <a:pt x="1484" y="6303"/>
                </a:lnTo>
                <a:lnTo>
                  <a:pt x="1557" y="6352"/>
                </a:lnTo>
                <a:lnTo>
                  <a:pt x="1630" y="6352"/>
                </a:lnTo>
                <a:lnTo>
                  <a:pt x="1703" y="6327"/>
                </a:lnTo>
                <a:lnTo>
                  <a:pt x="1776" y="6279"/>
                </a:lnTo>
                <a:lnTo>
                  <a:pt x="1801" y="6254"/>
                </a:lnTo>
                <a:lnTo>
                  <a:pt x="2020" y="6303"/>
                </a:lnTo>
                <a:lnTo>
                  <a:pt x="2239" y="6327"/>
                </a:lnTo>
                <a:lnTo>
                  <a:pt x="2701" y="6352"/>
                </a:lnTo>
                <a:lnTo>
                  <a:pt x="4429" y="6376"/>
                </a:lnTo>
                <a:lnTo>
                  <a:pt x="6959" y="6352"/>
                </a:lnTo>
                <a:lnTo>
                  <a:pt x="6984" y="6595"/>
                </a:lnTo>
                <a:lnTo>
                  <a:pt x="7008" y="6911"/>
                </a:lnTo>
                <a:lnTo>
                  <a:pt x="5962" y="6887"/>
                </a:lnTo>
                <a:lnTo>
                  <a:pt x="4891" y="6838"/>
                </a:lnTo>
                <a:lnTo>
                  <a:pt x="4161" y="6814"/>
                </a:lnTo>
                <a:lnTo>
                  <a:pt x="3163" y="6814"/>
                </a:lnTo>
                <a:lnTo>
                  <a:pt x="2896" y="6863"/>
                </a:lnTo>
                <a:lnTo>
                  <a:pt x="2628" y="6936"/>
                </a:lnTo>
                <a:lnTo>
                  <a:pt x="2506" y="6984"/>
                </a:lnTo>
                <a:lnTo>
                  <a:pt x="2409" y="7057"/>
                </a:lnTo>
                <a:lnTo>
                  <a:pt x="2360" y="7033"/>
                </a:lnTo>
                <a:lnTo>
                  <a:pt x="2263" y="7033"/>
                </a:lnTo>
                <a:lnTo>
                  <a:pt x="2190" y="7057"/>
                </a:lnTo>
                <a:lnTo>
                  <a:pt x="1995" y="7130"/>
                </a:lnTo>
                <a:lnTo>
                  <a:pt x="1825" y="7228"/>
                </a:lnTo>
                <a:lnTo>
                  <a:pt x="1630" y="7374"/>
                </a:lnTo>
                <a:lnTo>
                  <a:pt x="1290" y="7666"/>
                </a:lnTo>
                <a:lnTo>
                  <a:pt x="1022" y="7933"/>
                </a:lnTo>
                <a:lnTo>
                  <a:pt x="681" y="8250"/>
                </a:lnTo>
                <a:lnTo>
                  <a:pt x="365" y="8590"/>
                </a:lnTo>
                <a:lnTo>
                  <a:pt x="243" y="8712"/>
                </a:lnTo>
                <a:lnTo>
                  <a:pt x="122" y="8858"/>
                </a:lnTo>
                <a:lnTo>
                  <a:pt x="24" y="9004"/>
                </a:lnTo>
                <a:lnTo>
                  <a:pt x="0" y="9077"/>
                </a:lnTo>
                <a:lnTo>
                  <a:pt x="0" y="9174"/>
                </a:lnTo>
                <a:lnTo>
                  <a:pt x="0" y="9199"/>
                </a:lnTo>
                <a:lnTo>
                  <a:pt x="0" y="9247"/>
                </a:lnTo>
                <a:lnTo>
                  <a:pt x="0" y="9320"/>
                </a:lnTo>
                <a:lnTo>
                  <a:pt x="73" y="9466"/>
                </a:lnTo>
                <a:lnTo>
                  <a:pt x="170" y="9612"/>
                </a:lnTo>
                <a:lnTo>
                  <a:pt x="292" y="9758"/>
                </a:lnTo>
                <a:lnTo>
                  <a:pt x="414" y="9904"/>
                </a:lnTo>
                <a:lnTo>
                  <a:pt x="681" y="10148"/>
                </a:lnTo>
                <a:lnTo>
                  <a:pt x="949" y="10367"/>
                </a:lnTo>
                <a:lnTo>
                  <a:pt x="1265" y="10610"/>
                </a:lnTo>
                <a:lnTo>
                  <a:pt x="1582" y="10829"/>
                </a:lnTo>
                <a:lnTo>
                  <a:pt x="1922" y="11048"/>
                </a:lnTo>
                <a:lnTo>
                  <a:pt x="2239" y="11242"/>
                </a:lnTo>
                <a:lnTo>
                  <a:pt x="2312" y="11267"/>
                </a:lnTo>
                <a:lnTo>
                  <a:pt x="2385" y="11267"/>
                </a:lnTo>
                <a:lnTo>
                  <a:pt x="2750" y="11340"/>
                </a:lnTo>
                <a:lnTo>
                  <a:pt x="3139" y="11388"/>
                </a:lnTo>
                <a:lnTo>
                  <a:pt x="3528" y="11388"/>
                </a:lnTo>
                <a:lnTo>
                  <a:pt x="3918" y="11364"/>
                </a:lnTo>
                <a:lnTo>
                  <a:pt x="4721" y="11315"/>
                </a:lnTo>
                <a:lnTo>
                  <a:pt x="5499" y="11267"/>
                </a:lnTo>
                <a:lnTo>
                  <a:pt x="6278" y="11242"/>
                </a:lnTo>
                <a:lnTo>
                  <a:pt x="7081" y="11242"/>
                </a:lnTo>
                <a:lnTo>
                  <a:pt x="7081" y="11607"/>
                </a:lnTo>
                <a:lnTo>
                  <a:pt x="7081" y="11972"/>
                </a:lnTo>
                <a:lnTo>
                  <a:pt x="7081" y="12313"/>
                </a:lnTo>
                <a:lnTo>
                  <a:pt x="7057" y="12678"/>
                </a:lnTo>
                <a:lnTo>
                  <a:pt x="6984" y="13578"/>
                </a:lnTo>
                <a:lnTo>
                  <a:pt x="6935" y="14016"/>
                </a:lnTo>
                <a:lnTo>
                  <a:pt x="6911" y="14454"/>
                </a:lnTo>
                <a:lnTo>
                  <a:pt x="6911" y="15476"/>
                </a:lnTo>
                <a:lnTo>
                  <a:pt x="6959" y="16498"/>
                </a:lnTo>
                <a:lnTo>
                  <a:pt x="7057" y="18542"/>
                </a:lnTo>
                <a:lnTo>
                  <a:pt x="7057" y="18615"/>
                </a:lnTo>
                <a:lnTo>
                  <a:pt x="7081" y="18688"/>
                </a:lnTo>
                <a:lnTo>
                  <a:pt x="7130" y="18737"/>
                </a:lnTo>
                <a:lnTo>
                  <a:pt x="7203" y="18761"/>
                </a:lnTo>
                <a:lnTo>
                  <a:pt x="7251" y="18786"/>
                </a:lnTo>
                <a:lnTo>
                  <a:pt x="7324" y="18786"/>
                </a:lnTo>
                <a:lnTo>
                  <a:pt x="7373" y="18761"/>
                </a:lnTo>
                <a:lnTo>
                  <a:pt x="7446" y="18737"/>
                </a:lnTo>
                <a:lnTo>
                  <a:pt x="7519" y="18786"/>
                </a:lnTo>
                <a:lnTo>
                  <a:pt x="7640" y="18810"/>
                </a:lnTo>
                <a:lnTo>
                  <a:pt x="8662" y="18810"/>
                </a:lnTo>
                <a:lnTo>
                  <a:pt x="8954" y="18786"/>
                </a:lnTo>
                <a:lnTo>
                  <a:pt x="9003" y="18786"/>
                </a:lnTo>
                <a:lnTo>
                  <a:pt x="9076" y="18761"/>
                </a:lnTo>
                <a:lnTo>
                  <a:pt x="9149" y="18664"/>
                </a:lnTo>
                <a:lnTo>
                  <a:pt x="9198" y="18542"/>
                </a:lnTo>
                <a:lnTo>
                  <a:pt x="9198" y="18421"/>
                </a:lnTo>
                <a:lnTo>
                  <a:pt x="9198" y="18323"/>
                </a:lnTo>
                <a:lnTo>
                  <a:pt x="9222" y="16547"/>
                </a:lnTo>
                <a:lnTo>
                  <a:pt x="9246" y="14771"/>
                </a:lnTo>
                <a:lnTo>
                  <a:pt x="9271" y="12946"/>
                </a:lnTo>
                <a:lnTo>
                  <a:pt x="9295" y="12118"/>
                </a:lnTo>
                <a:lnTo>
                  <a:pt x="9271" y="11729"/>
                </a:lnTo>
                <a:lnTo>
                  <a:pt x="9246" y="11315"/>
                </a:lnTo>
                <a:lnTo>
                  <a:pt x="10682" y="11315"/>
                </a:lnTo>
                <a:lnTo>
                  <a:pt x="12142" y="11267"/>
                </a:lnTo>
                <a:lnTo>
                  <a:pt x="13578" y="11194"/>
                </a:lnTo>
                <a:lnTo>
                  <a:pt x="14283" y="11169"/>
                </a:lnTo>
                <a:lnTo>
                  <a:pt x="15013" y="11169"/>
                </a:lnTo>
                <a:lnTo>
                  <a:pt x="15135" y="11145"/>
                </a:lnTo>
                <a:lnTo>
                  <a:pt x="15208" y="11072"/>
                </a:lnTo>
                <a:lnTo>
                  <a:pt x="15257" y="10999"/>
                </a:lnTo>
                <a:lnTo>
                  <a:pt x="15257" y="10902"/>
                </a:lnTo>
                <a:lnTo>
                  <a:pt x="15305" y="10731"/>
                </a:lnTo>
                <a:lnTo>
                  <a:pt x="15305" y="10586"/>
                </a:lnTo>
                <a:lnTo>
                  <a:pt x="15281" y="10245"/>
                </a:lnTo>
                <a:lnTo>
                  <a:pt x="15135" y="9126"/>
                </a:lnTo>
                <a:lnTo>
                  <a:pt x="15086" y="8615"/>
                </a:lnTo>
                <a:lnTo>
                  <a:pt x="15086" y="8104"/>
                </a:lnTo>
                <a:lnTo>
                  <a:pt x="15086" y="7933"/>
                </a:lnTo>
                <a:lnTo>
                  <a:pt x="15111" y="7739"/>
                </a:lnTo>
                <a:lnTo>
                  <a:pt x="15135" y="7568"/>
                </a:lnTo>
                <a:lnTo>
                  <a:pt x="15135" y="7374"/>
                </a:lnTo>
                <a:lnTo>
                  <a:pt x="15135" y="7276"/>
                </a:lnTo>
                <a:lnTo>
                  <a:pt x="15111" y="7179"/>
                </a:lnTo>
                <a:lnTo>
                  <a:pt x="15086" y="7130"/>
                </a:lnTo>
                <a:lnTo>
                  <a:pt x="15038" y="7106"/>
                </a:lnTo>
                <a:lnTo>
                  <a:pt x="14965" y="7057"/>
                </a:lnTo>
                <a:lnTo>
                  <a:pt x="14892" y="7033"/>
                </a:lnTo>
                <a:lnTo>
                  <a:pt x="14064" y="7033"/>
                </a:lnTo>
                <a:lnTo>
                  <a:pt x="13237" y="7057"/>
                </a:lnTo>
                <a:lnTo>
                  <a:pt x="12434" y="7082"/>
                </a:lnTo>
                <a:lnTo>
                  <a:pt x="11607" y="7082"/>
                </a:lnTo>
                <a:lnTo>
                  <a:pt x="9246" y="6984"/>
                </a:lnTo>
                <a:lnTo>
                  <a:pt x="9246" y="6765"/>
                </a:lnTo>
                <a:lnTo>
                  <a:pt x="9246" y="6571"/>
                </a:lnTo>
                <a:lnTo>
                  <a:pt x="9198" y="6352"/>
                </a:lnTo>
                <a:lnTo>
                  <a:pt x="9222" y="6327"/>
                </a:lnTo>
                <a:lnTo>
                  <a:pt x="10925" y="6303"/>
                </a:lnTo>
                <a:lnTo>
                  <a:pt x="12556" y="6303"/>
                </a:lnTo>
                <a:lnTo>
                  <a:pt x="14186" y="6376"/>
                </a:lnTo>
                <a:lnTo>
                  <a:pt x="14259" y="6376"/>
                </a:lnTo>
                <a:lnTo>
                  <a:pt x="14308" y="6352"/>
                </a:lnTo>
                <a:lnTo>
                  <a:pt x="14381" y="6279"/>
                </a:lnTo>
                <a:lnTo>
                  <a:pt x="14405" y="6206"/>
                </a:lnTo>
                <a:lnTo>
                  <a:pt x="14405" y="6108"/>
                </a:lnTo>
                <a:lnTo>
                  <a:pt x="14575" y="5962"/>
                </a:lnTo>
                <a:lnTo>
                  <a:pt x="14940" y="5670"/>
                </a:lnTo>
                <a:lnTo>
                  <a:pt x="15329" y="5427"/>
                </a:lnTo>
                <a:lnTo>
                  <a:pt x="15597" y="5232"/>
                </a:lnTo>
                <a:lnTo>
                  <a:pt x="15913" y="4965"/>
                </a:lnTo>
                <a:lnTo>
                  <a:pt x="16059" y="4819"/>
                </a:lnTo>
                <a:lnTo>
                  <a:pt x="16181" y="4673"/>
                </a:lnTo>
                <a:lnTo>
                  <a:pt x="16254" y="4502"/>
                </a:lnTo>
                <a:lnTo>
                  <a:pt x="16254" y="4429"/>
                </a:lnTo>
                <a:lnTo>
                  <a:pt x="16254" y="4356"/>
                </a:lnTo>
                <a:lnTo>
                  <a:pt x="16278" y="4283"/>
                </a:lnTo>
                <a:lnTo>
                  <a:pt x="16278" y="4210"/>
                </a:lnTo>
                <a:lnTo>
                  <a:pt x="16230" y="4064"/>
                </a:lnTo>
                <a:lnTo>
                  <a:pt x="16132" y="3894"/>
                </a:lnTo>
                <a:lnTo>
                  <a:pt x="16011" y="3724"/>
                </a:lnTo>
                <a:lnTo>
                  <a:pt x="15743" y="3432"/>
                </a:lnTo>
                <a:lnTo>
                  <a:pt x="15524" y="3213"/>
                </a:lnTo>
                <a:lnTo>
                  <a:pt x="15135" y="2848"/>
                </a:lnTo>
                <a:lnTo>
                  <a:pt x="14746" y="2532"/>
                </a:lnTo>
                <a:lnTo>
                  <a:pt x="14478" y="2288"/>
                </a:lnTo>
                <a:lnTo>
                  <a:pt x="14308" y="2215"/>
                </a:lnTo>
                <a:lnTo>
                  <a:pt x="14235" y="2167"/>
                </a:lnTo>
                <a:lnTo>
                  <a:pt x="14162" y="2167"/>
                </a:lnTo>
                <a:lnTo>
                  <a:pt x="14089" y="2118"/>
                </a:lnTo>
                <a:lnTo>
                  <a:pt x="14016" y="2118"/>
                </a:lnTo>
                <a:lnTo>
                  <a:pt x="13237" y="2142"/>
                </a:lnTo>
                <a:lnTo>
                  <a:pt x="12483" y="2167"/>
                </a:lnTo>
                <a:lnTo>
                  <a:pt x="11704" y="2215"/>
                </a:lnTo>
                <a:lnTo>
                  <a:pt x="10950" y="2240"/>
                </a:lnTo>
                <a:lnTo>
                  <a:pt x="10171" y="2240"/>
                </a:lnTo>
                <a:lnTo>
                  <a:pt x="9392" y="2215"/>
                </a:lnTo>
                <a:lnTo>
                  <a:pt x="9441" y="2069"/>
                </a:lnTo>
                <a:lnTo>
                  <a:pt x="9465" y="1899"/>
                </a:lnTo>
                <a:lnTo>
                  <a:pt x="9465" y="1558"/>
                </a:lnTo>
                <a:lnTo>
                  <a:pt x="9417" y="1218"/>
                </a:lnTo>
                <a:lnTo>
                  <a:pt x="9368" y="950"/>
                </a:lnTo>
                <a:lnTo>
                  <a:pt x="9295" y="755"/>
                </a:lnTo>
                <a:lnTo>
                  <a:pt x="9222" y="561"/>
                </a:lnTo>
                <a:lnTo>
                  <a:pt x="9125" y="415"/>
                </a:lnTo>
                <a:lnTo>
                  <a:pt x="8979" y="293"/>
                </a:lnTo>
                <a:lnTo>
                  <a:pt x="8833" y="196"/>
                </a:lnTo>
                <a:lnTo>
                  <a:pt x="8662" y="98"/>
                </a:lnTo>
                <a:lnTo>
                  <a:pt x="8492" y="50"/>
                </a:lnTo>
                <a:lnTo>
                  <a:pt x="829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3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86" name="Google Shape;186;p23"/>
          <p:cNvGrpSpPr/>
          <p:nvPr/>
        </p:nvGrpSpPr>
        <p:grpSpPr>
          <a:xfrm>
            <a:off x="3896899" y="1241129"/>
            <a:ext cx="4542205" cy="2661224"/>
            <a:chOff x="1177450" y="241631"/>
            <a:chExt cx="6173152" cy="3616776"/>
          </a:xfrm>
        </p:grpSpPr>
        <p:sp>
          <p:nvSpPr>
            <p:cNvPr id="187" name="Google Shape;187;p23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14288" rotWithShape="0" algn="bl" dir="2700000" dist="19050">
                <a:srgbClr val="655A87">
                  <a:alpha val="2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23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14288" rotWithShape="0" algn="bl" dir="2700000" dist="19050">
                <a:srgbClr val="655A87">
                  <a:alpha val="2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23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23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1" name="Google Shape;191;p23"/>
          <p:cNvSpPr txBox="1"/>
          <p:nvPr>
            <p:ph idx="4294967295" type="body"/>
          </p:nvPr>
        </p:nvSpPr>
        <p:spPr>
          <a:xfrm>
            <a:off x="823225" y="373575"/>
            <a:ext cx="2968200" cy="4396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rPr>
              <a:t>Okay… Now how can we use contact zones online?</a:t>
            </a:r>
            <a:endParaRPr sz="3200">
              <a:solidFill>
                <a:srgbClr val="9283C0"/>
              </a:solidFill>
              <a:latin typeface="Satisfy"/>
              <a:ea typeface="Satisfy"/>
              <a:cs typeface="Satisfy"/>
              <a:sym typeface="Satisfy"/>
            </a:endParaRPr>
          </a:p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sz="2000"/>
          </a:p>
        </p:txBody>
      </p:sp>
      <p:pic>
        <p:nvPicPr>
          <p:cNvPr id="192" name="Google Shape;19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3625" y="1857450"/>
            <a:ext cx="1428750" cy="142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4"/>
          <p:cNvSpPr txBox="1"/>
          <p:nvPr>
            <p:ph idx="1" type="body"/>
          </p:nvPr>
        </p:nvSpPr>
        <p:spPr>
          <a:xfrm>
            <a:off x="1400000" y="880900"/>
            <a:ext cx="4601400" cy="338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FFFF"/>
                </a:solidFill>
              </a:rPr>
              <a:t>Meanwhile, our job in the Americas course remains to figure out how to make that crossroads the best site for learning that it can be</a:t>
            </a:r>
            <a:endParaRPr sz="4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FFFF"/>
                </a:solidFill>
              </a:rPr>
              <a:t> -Pratt</a:t>
            </a:r>
            <a:endParaRPr sz="29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4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99" name="Google Shape;199;p24"/>
          <p:cNvGrpSpPr/>
          <p:nvPr/>
        </p:nvGrpSpPr>
        <p:grpSpPr>
          <a:xfrm>
            <a:off x="6868232" y="1712327"/>
            <a:ext cx="1536104" cy="1724777"/>
            <a:chOff x="6506504" y="937343"/>
            <a:chExt cx="744273" cy="793950"/>
          </a:xfrm>
        </p:grpSpPr>
        <p:sp>
          <p:nvSpPr>
            <p:cNvPr id="200" name="Google Shape;200;p24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24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24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3" name="Google Shape;203;p24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204" name="Google Shape;204;p24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24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24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24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24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24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210;p24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" name="Google Shape;211;p24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" name="Google Shape;212;p24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" name="Google Shape;213;p24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14" name="Google Shape;214;p24"/>
          <p:cNvGrpSpPr/>
          <p:nvPr/>
        </p:nvGrpSpPr>
        <p:grpSpPr>
          <a:xfrm>
            <a:off x="6190727" y="1252502"/>
            <a:ext cx="2799320" cy="2751941"/>
            <a:chOff x="10914672" y="5489861"/>
            <a:chExt cx="719842" cy="720102"/>
          </a:xfrm>
        </p:grpSpPr>
        <p:sp>
          <p:nvSpPr>
            <p:cNvPr id="215" name="Google Shape;215;p24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24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24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24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24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24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24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24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24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24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24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24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5"/>
          <p:cNvSpPr/>
          <p:nvPr/>
        </p:nvSpPr>
        <p:spPr>
          <a:xfrm>
            <a:off x="855300" y="796750"/>
            <a:ext cx="3549900" cy="3549900"/>
          </a:xfrm>
          <a:prstGeom prst="wedgeEllipseCallout">
            <a:avLst>
              <a:gd fmla="val 56599" name="adj1"/>
              <a:gd fmla="val -28246" name="adj2"/>
            </a:avLst>
          </a:prstGeom>
          <a:solidFill>
            <a:schemeClr val="lt1"/>
          </a:solidFill>
          <a:ln>
            <a:noFill/>
          </a:ln>
          <a:effectLst>
            <a:outerShdw blurRad="14288" rotWithShape="0" algn="bl" dir="2700000" dist="19050">
              <a:srgbClr val="655A87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400">
              <a:solidFill>
                <a:schemeClr val="lt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232" name="Google Shape;232;p25"/>
          <p:cNvSpPr txBox="1"/>
          <p:nvPr>
            <p:ph idx="4294967295" type="ctrTitle"/>
          </p:nvPr>
        </p:nvSpPr>
        <p:spPr>
          <a:xfrm>
            <a:off x="4944650" y="1098850"/>
            <a:ext cx="3014400" cy="920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Thanks!</a:t>
            </a:r>
            <a:endParaRPr sz="7000"/>
          </a:p>
        </p:txBody>
      </p:sp>
      <p:sp>
        <p:nvSpPr>
          <p:cNvPr id="233" name="Google Shape;233;p25"/>
          <p:cNvSpPr txBox="1"/>
          <p:nvPr>
            <p:ph idx="4294967295" type="subTitle"/>
          </p:nvPr>
        </p:nvSpPr>
        <p:spPr>
          <a:xfrm>
            <a:off x="4944650" y="2132048"/>
            <a:ext cx="3014400" cy="200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Any questions?</a:t>
            </a:r>
            <a:endParaRPr b="1" sz="2400">
              <a:solidFill>
                <a:schemeClr val="accen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234" name="Google Shape;234;p25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5" name="Google Shape;235;p25"/>
          <p:cNvSpPr/>
          <p:nvPr/>
        </p:nvSpPr>
        <p:spPr>
          <a:xfrm>
            <a:off x="1803571" y="1696609"/>
            <a:ext cx="1604015" cy="1481504"/>
          </a:xfrm>
          <a:custGeom>
            <a:rect b="b" l="l" r="r" t="t"/>
            <a:pathLst>
              <a:path extrusionOk="0" h="15890" w="17204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desCarnival base template">
  <a:themeElements>
    <a:clrScheme name="Custom 347">
      <a:dk1>
        <a:srgbClr val="322B3A"/>
      </a:dk1>
      <a:lt1>
        <a:srgbClr val="FFFFFF"/>
      </a:lt1>
      <a:dk2>
        <a:srgbClr val="B6B4BE"/>
      </a:dk2>
      <a:lt2>
        <a:srgbClr val="F1ECEE"/>
      </a:lt2>
      <a:accent1>
        <a:srgbClr val="ECA3BD"/>
      </a:accent1>
      <a:accent2>
        <a:srgbClr val="B9A9E9"/>
      </a:accent2>
      <a:accent3>
        <a:srgbClr val="A1CAF3"/>
      </a:accent3>
      <a:accent4>
        <a:srgbClr val="A9E9D5"/>
      </a:accent4>
      <a:accent5>
        <a:srgbClr val="C3E299"/>
      </a:accent5>
      <a:accent6>
        <a:srgbClr val="F7DDAD"/>
      </a:accent6>
      <a:hlink>
        <a:srgbClr val="55406D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