
<file path=[Content_Types].xml><?xml version="1.0" encoding="utf-8"?>
<Types xmlns="http://schemas.openxmlformats.org/package/2006/content-types">
  <Default Extension="png" ContentType="image/png"/>
  <Default Extension="bmp" ContentType="image/bmp"/>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sldIdLst>
    <p:sldId id="256" r:id="rId2"/>
    <p:sldId id="258" r:id="rId3"/>
    <p:sldId id="291" r:id="rId4"/>
    <p:sldId id="292" r:id="rId5"/>
    <p:sldId id="275" r:id="rId6"/>
    <p:sldId id="293" r:id="rId7"/>
    <p:sldId id="295" r:id="rId8"/>
    <p:sldId id="303" r:id="rId9"/>
    <p:sldId id="277" r:id="rId10"/>
    <p:sldId id="297" r:id="rId11"/>
    <p:sldId id="304" r:id="rId12"/>
    <p:sldId id="298" r:id="rId13"/>
    <p:sldId id="282" r:id="rId14"/>
    <p:sldId id="299" r:id="rId15"/>
    <p:sldId id="259" r:id="rId16"/>
    <p:sldId id="262" r:id="rId17"/>
    <p:sldId id="285" r:id="rId18"/>
    <p:sldId id="301" r:id="rId19"/>
    <p:sldId id="263" r:id="rId20"/>
    <p:sldId id="266" r:id="rId21"/>
    <p:sldId id="289"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3DED9A3-62D0-E145-BD90-ED0E918EC0C3}" v="619" dt="2019-11-07T12:37:36.211"/>
    <p1510:client id="{39CAB0F5-8365-4E59-AB7A-DADB127470B0}" v="3286" dt="2019-11-07T01:26:04.703"/>
    <p1510:client id="{EEE701CF-DA9A-7FE5-F2A7-38B4A17D7089}" v="284" dt="2019-11-07T03:39:20.47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230"/>
    <p:restoredTop sz="94663"/>
  </p:normalViewPr>
  <p:slideViewPr>
    <p:cSldViewPr snapToGrid="0">
      <p:cViewPr varScale="1">
        <p:scale>
          <a:sx n="86" d="100"/>
          <a:sy n="86" d="100"/>
        </p:scale>
        <p:origin x="114" y="576"/>
      </p:cViewPr>
      <p:guideLst/>
    </p:cSldViewPr>
  </p:slideViewPr>
  <p:outlineViewPr>
    <p:cViewPr>
      <p:scale>
        <a:sx n="33" d="100"/>
        <a:sy n="33" d="100"/>
      </p:scale>
      <p:origin x="0" y="-46840"/>
    </p:cViewPr>
  </p:outlineViewPr>
  <p:notesTextViewPr>
    <p:cViewPr>
      <p:scale>
        <a:sx n="1" d="1"/>
        <a:sy n="1" d="1"/>
      </p:scale>
      <p:origin x="0" y="0"/>
    </p:cViewPr>
  </p:notesTextViewPr>
  <p:sorterViewPr>
    <p:cViewPr>
      <p:scale>
        <a:sx n="140" d="100"/>
        <a:sy n="14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ow, Summer H. (2022)" userId="S::sdow@trincoll.edu::53b1c7d7-7547-451d-86fd-8ef42c7a4370" providerId="AD" clId="Web-{EEE701CF-DA9A-7FE5-F2A7-38B4A17D7089}"/>
    <pc:docChg chg="delSld modSld">
      <pc:chgData name="Dow, Summer H. (2022)" userId="S::sdow@trincoll.edu::53b1c7d7-7547-451d-86fd-8ef42c7a4370" providerId="AD" clId="Web-{EEE701CF-DA9A-7FE5-F2A7-38B4A17D7089}" dt="2019-11-07T03:39:20.474" v="274" actId="1076"/>
      <pc:docMkLst>
        <pc:docMk/>
      </pc:docMkLst>
      <pc:sldChg chg="addSp modSp">
        <pc:chgData name="Dow, Summer H. (2022)" userId="S::sdow@trincoll.edu::53b1c7d7-7547-451d-86fd-8ef42c7a4370" providerId="AD" clId="Web-{EEE701CF-DA9A-7FE5-F2A7-38B4A17D7089}" dt="2019-11-07T03:35:31.233" v="272" actId="1076"/>
        <pc:sldMkLst>
          <pc:docMk/>
          <pc:sldMk cId="109857222" sldId="256"/>
        </pc:sldMkLst>
        <pc:spChg chg="add mod">
          <ac:chgData name="Dow, Summer H. (2022)" userId="S::sdow@trincoll.edu::53b1c7d7-7547-451d-86fd-8ef42c7a4370" providerId="AD" clId="Web-{EEE701CF-DA9A-7FE5-F2A7-38B4A17D7089}" dt="2019-11-07T03:35:27.419" v="269" actId="20577"/>
          <ac:spMkLst>
            <pc:docMk/>
            <pc:sldMk cId="109857222" sldId="256"/>
            <ac:spMk id="6" creationId="{FF923B83-2CB2-4D6B-91A2-6F3D1DB7785C}"/>
          </ac:spMkLst>
        </pc:spChg>
        <pc:picChg chg="add mod">
          <ac:chgData name="Dow, Summer H. (2022)" userId="S::sdow@trincoll.edu::53b1c7d7-7547-451d-86fd-8ef42c7a4370" providerId="AD" clId="Web-{EEE701CF-DA9A-7FE5-F2A7-38B4A17D7089}" dt="2019-11-07T03:35:31.233" v="272" actId="1076"/>
          <ac:picMkLst>
            <pc:docMk/>
            <pc:sldMk cId="109857222" sldId="256"/>
            <ac:picMk id="4" creationId="{1A5E0980-9EA0-4DE2-BDDA-8494BE4801BB}"/>
          </ac:picMkLst>
        </pc:picChg>
      </pc:sldChg>
      <pc:sldChg chg="addSp modSp">
        <pc:chgData name="Dow, Summer H. (2022)" userId="S::sdow@trincoll.edu::53b1c7d7-7547-451d-86fd-8ef42c7a4370" providerId="AD" clId="Web-{EEE701CF-DA9A-7FE5-F2A7-38B4A17D7089}" dt="2019-11-07T03:33:55.807" v="258" actId="1076"/>
        <pc:sldMkLst>
          <pc:docMk/>
          <pc:sldMk cId="3308543351" sldId="258"/>
        </pc:sldMkLst>
        <pc:spChg chg="add mod">
          <ac:chgData name="Dow, Summer H. (2022)" userId="S::sdow@trincoll.edu::53b1c7d7-7547-451d-86fd-8ef42c7a4370" providerId="AD" clId="Web-{EEE701CF-DA9A-7FE5-F2A7-38B4A17D7089}" dt="2019-11-07T03:33:43.275" v="253" actId="20577"/>
          <ac:spMkLst>
            <pc:docMk/>
            <pc:sldMk cId="3308543351" sldId="258"/>
            <ac:spMk id="6" creationId="{24CA6E55-58E7-4ABC-8E23-2F536BE4C882}"/>
          </ac:spMkLst>
        </pc:spChg>
        <pc:picChg chg="add mod">
          <ac:chgData name="Dow, Summer H. (2022)" userId="S::sdow@trincoll.edu::53b1c7d7-7547-451d-86fd-8ef42c7a4370" providerId="AD" clId="Web-{EEE701CF-DA9A-7FE5-F2A7-38B4A17D7089}" dt="2019-11-07T03:33:55.807" v="258" actId="1076"/>
          <ac:picMkLst>
            <pc:docMk/>
            <pc:sldMk cId="3308543351" sldId="258"/>
            <ac:picMk id="4" creationId="{B7A359E1-977C-450F-A923-EA0376CBD17B}"/>
          </ac:picMkLst>
        </pc:picChg>
      </pc:sldChg>
      <pc:sldChg chg="modSp">
        <pc:chgData name="Dow, Summer H. (2022)" userId="S::sdow@trincoll.edu::53b1c7d7-7547-451d-86fd-8ef42c7a4370" providerId="AD" clId="Web-{EEE701CF-DA9A-7FE5-F2A7-38B4A17D7089}" dt="2019-11-07T01:45:44.680" v="158" actId="20577"/>
        <pc:sldMkLst>
          <pc:docMk/>
          <pc:sldMk cId="2906468385" sldId="260"/>
        </pc:sldMkLst>
        <pc:spChg chg="mod">
          <ac:chgData name="Dow, Summer H. (2022)" userId="S::sdow@trincoll.edu::53b1c7d7-7547-451d-86fd-8ef42c7a4370" providerId="AD" clId="Web-{EEE701CF-DA9A-7FE5-F2A7-38B4A17D7089}" dt="2019-11-07T01:45:44.680" v="158" actId="20577"/>
          <ac:spMkLst>
            <pc:docMk/>
            <pc:sldMk cId="2906468385" sldId="260"/>
            <ac:spMk id="3" creationId="{FF0ACF70-7F6C-4B26-9F61-13E2D0EB6F7C}"/>
          </ac:spMkLst>
        </pc:spChg>
      </pc:sldChg>
      <pc:sldChg chg="modSp">
        <pc:chgData name="Dow, Summer H. (2022)" userId="S::sdow@trincoll.edu::53b1c7d7-7547-451d-86fd-8ef42c7a4370" providerId="AD" clId="Web-{EEE701CF-DA9A-7FE5-F2A7-38B4A17D7089}" dt="2019-11-07T01:47:53.946" v="237" actId="20577"/>
        <pc:sldMkLst>
          <pc:docMk/>
          <pc:sldMk cId="1547576427" sldId="262"/>
        </pc:sldMkLst>
        <pc:spChg chg="mod">
          <ac:chgData name="Dow, Summer H. (2022)" userId="S::sdow@trincoll.edu::53b1c7d7-7547-451d-86fd-8ef42c7a4370" providerId="AD" clId="Web-{EEE701CF-DA9A-7FE5-F2A7-38B4A17D7089}" dt="2019-11-07T01:47:53.946" v="237" actId="20577"/>
          <ac:spMkLst>
            <pc:docMk/>
            <pc:sldMk cId="1547576427" sldId="262"/>
            <ac:spMk id="2" creationId="{868B1CE1-A2DA-4F1D-8E36-3E37F6B1755C}"/>
          </ac:spMkLst>
        </pc:spChg>
        <pc:spChg chg="mod">
          <ac:chgData name="Dow, Summer H. (2022)" userId="S::sdow@trincoll.edu::53b1c7d7-7547-451d-86fd-8ef42c7a4370" providerId="AD" clId="Web-{EEE701CF-DA9A-7FE5-F2A7-38B4A17D7089}" dt="2019-11-07T01:47:52.430" v="233" actId="20577"/>
          <ac:spMkLst>
            <pc:docMk/>
            <pc:sldMk cId="1547576427" sldId="262"/>
            <ac:spMk id="3" creationId="{91A53468-9282-41F8-9BB3-B63B6F40BA7D}"/>
          </ac:spMkLst>
        </pc:spChg>
      </pc:sldChg>
      <pc:sldChg chg="modSp">
        <pc:chgData name="Dow, Summer H. (2022)" userId="S::sdow@trincoll.edu::53b1c7d7-7547-451d-86fd-8ef42c7a4370" providerId="AD" clId="Web-{EEE701CF-DA9A-7FE5-F2A7-38B4A17D7089}" dt="2019-11-07T01:38:15.291" v="80" actId="20577"/>
        <pc:sldMkLst>
          <pc:docMk/>
          <pc:sldMk cId="1580349498" sldId="263"/>
        </pc:sldMkLst>
        <pc:spChg chg="mod">
          <ac:chgData name="Dow, Summer H. (2022)" userId="S::sdow@trincoll.edu::53b1c7d7-7547-451d-86fd-8ef42c7a4370" providerId="AD" clId="Web-{EEE701CF-DA9A-7FE5-F2A7-38B4A17D7089}" dt="2019-11-07T01:37:10.494" v="76" actId="20577"/>
          <ac:spMkLst>
            <pc:docMk/>
            <pc:sldMk cId="1580349498" sldId="263"/>
            <ac:spMk id="2" creationId="{3E719D5D-1747-43F3-8F82-B7FD98C557B9}"/>
          </ac:spMkLst>
        </pc:spChg>
        <pc:spChg chg="mod">
          <ac:chgData name="Dow, Summer H. (2022)" userId="S::sdow@trincoll.edu::53b1c7d7-7547-451d-86fd-8ef42c7a4370" providerId="AD" clId="Web-{EEE701CF-DA9A-7FE5-F2A7-38B4A17D7089}" dt="2019-11-07T01:38:15.291" v="80" actId="20577"/>
          <ac:spMkLst>
            <pc:docMk/>
            <pc:sldMk cId="1580349498" sldId="263"/>
            <ac:spMk id="3" creationId="{FCFDF183-ADE7-4A83-878F-BA65FF76748A}"/>
          </ac:spMkLst>
        </pc:spChg>
      </pc:sldChg>
      <pc:sldChg chg="modSp">
        <pc:chgData name="Dow, Summer H. (2022)" userId="S::sdow@trincoll.edu::53b1c7d7-7547-451d-86fd-8ef42c7a4370" providerId="AD" clId="Web-{EEE701CF-DA9A-7FE5-F2A7-38B4A17D7089}" dt="2019-11-07T01:39:08.650" v="94" actId="20577"/>
        <pc:sldMkLst>
          <pc:docMk/>
          <pc:sldMk cId="3690594285" sldId="266"/>
        </pc:sldMkLst>
        <pc:spChg chg="mod">
          <ac:chgData name="Dow, Summer H. (2022)" userId="S::sdow@trincoll.edu::53b1c7d7-7547-451d-86fd-8ef42c7a4370" providerId="AD" clId="Web-{EEE701CF-DA9A-7FE5-F2A7-38B4A17D7089}" dt="2019-11-07T01:39:08.650" v="94" actId="20577"/>
          <ac:spMkLst>
            <pc:docMk/>
            <pc:sldMk cId="3690594285" sldId="266"/>
            <ac:spMk id="3" creationId="{F70685D2-B582-4E93-A6A9-1EA22633B6A8}"/>
          </ac:spMkLst>
        </pc:spChg>
      </pc:sldChg>
      <pc:sldChg chg="modSp">
        <pc:chgData name="Dow, Summer H. (2022)" userId="S::sdow@trincoll.edu::53b1c7d7-7547-451d-86fd-8ef42c7a4370" providerId="AD" clId="Web-{EEE701CF-DA9A-7FE5-F2A7-38B4A17D7089}" dt="2019-11-07T01:42:23.447" v="150" actId="20577"/>
        <pc:sldMkLst>
          <pc:docMk/>
          <pc:sldMk cId="240919083" sldId="267"/>
        </pc:sldMkLst>
        <pc:spChg chg="mod">
          <ac:chgData name="Dow, Summer H. (2022)" userId="S::sdow@trincoll.edu::53b1c7d7-7547-451d-86fd-8ef42c7a4370" providerId="AD" clId="Web-{EEE701CF-DA9A-7FE5-F2A7-38B4A17D7089}" dt="2019-11-07T01:42:23.447" v="150" actId="20577"/>
          <ac:spMkLst>
            <pc:docMk/>
            <pc:sldMk cId="240919083" sldId="267"/>
            <ac:spMk id="3" creationId="{CA78942A-93F7-45D0-A5E4-3BC7DEC7DC1D}"/>
          </ac:spMkLst>
        </pc:spChg>
      </pc:sldChg>
      <pc:sldChg chg="modSp del">
        <pc:chgData name="Dow, Summer H. (2022)" userId="S::sdow@trincoll.edu::53b1c7d7-7547-451d-86fd-8ef42c7a4370" providerId="AD" clId="Web-{EEE701CF-DA9A-7FE5-F2A7-38B4A17D7089}" dt="2019-11-07T01:38:45.932" v="89"/>
        <pc:sldMkLst>
          <pc:docMk/>
          <pc:sldMk cId="1661194319" sldId="268"/>
        </pc:sldMkLst>
        <pc:spChg chg="mod">
          <ac:chgData name="Dow, Summer H. (2022)" userId="S::sdow@trincoll.edu::53b1c7d7-7547-451d-86fd-8ef42c7a4370" providerId="AD" clId="Web-{EEE701CF-DA9A-7FE5-F2A7-38B4A17D7089}" dt="2019-11-07T01:38:43.432" v="86" actId="20577"/>
          <ac:spMkLst>
            <pc:docMk/>
            <pc:sldMk cId="1661194319" sldId="268"/>
            <ac:spMk id="3" creationId="{4C50B229-BDB5-4FCD-9020-D900B25F4626}"/>
          </ac:spMkLst>
        </pc:spChg>
      </pc:sldChg>
      <pc:sldChg chg="modSp">
        <pc:chgData name="Dow, Summer H. (2022)" userId="S::sdow@trincoll.edu::53b1c7d7-7547-451d-86fd-8ef42c7a4370" providerId="AD" clId="Web-{EEE701CF-DA9A-7FE5-F2A7-38B4A17D7089}" dt="2019-11-07T01:46:38.618" v="171" actId="1076"/>
        <pc:sldMkLst>
          <pc:docMk/>
          <pc:sldMk cId="3812539381" sldId="272"/>
        </pc:sldMkLst>
        <pc:spChg chg="mod">
          <ac:chgData name="Dow, Summer H. (2022)" userId="S::sdow@trincoll.edu::53b1c7d7-7547-451d-86fd-8ef42c7a4370" providerId="AD" clId="Web-{EEE701CF-DA9A-7FE5-F2A7-38B4A17D7089}" dt="2019-11-07T01:46:38.618" v="171" actId="1076"/>
          <ac:spMkLst>
            <pc:docMk/>
            <pc:sldMk cId="3812539381" sldId="272"/>
            <ac:spMk id="3" creationId="{E7D72459-1FF1-4968-A757-46C5F1C4AAC0}"/>
          </ac:spMkLst>
        </pc:spChg>
        <pc:spChg chg="mod">
          <ac:chgData name="Dow, Summer H. (2022)" userId="S::sdow@trincoll.edu::53b1c7d7-7547-451d-86fd-8ef42c7a4370" providerId="AD" clId="Web-{EEE701CF-DA9A-7FE5-F2A7-38B4A17D7089}" dt="2019-11-07T01:46:30.508" v="170" actId="1076"/>
          <ac:spMkLst>
            <pc:docMk/>
            <pc:sldMk cId="3812539381" sldId="272"/>
            <ac:spMk id="5" creationId="{DD1957B9-A613-4B84-8D7A-9AD8322D54BA}"/>
          </ac:spMkLst>
        </pc:spChg>
        <pc:spChg chg="mod">
          <ac:chgData name="Dow, Summer H. (2022)" userId="S::sdow@trincoll.edu::53b1c7d7-7547-451d-86fd-8ef42c7a4370" providerId="AD" clId="Web-{EEE701CF-DA9A-7FE5-F2A7-38B4A17D7089}" dt="2019-11-07T01:46:24.916" v="169" actId="1076"/>
          <ac:spMkLst>
            <pc:docMk/>
            <pc:sldMk cId="3812539381" sldId="272"/>
            <ac:spMk id="6" creationId="{5F2C7D35-9E1C-4E7C-B46E-DF5731C4878E}"/>
          </ac:spMkLst>
        </pc:spChg>
        <pc:spChg chg="mod">
          <ac:chgData name="Dow, Summer H. (2022)" userId="S::sdow@trincoll.edu::53b1c7d7-7547-451d-86fd-8ef42c7a4370" providerId="AD" clId="Web-{EEE701CF-DA9A-7FE5-F2A7-38B4A17D7089}" dt="2019-11-07T01:45:50.274" v="165" actId="20577"/>
          <ac:spMkLst>
            <pc:docMk/>
            <pc:sldMk cId="3812539381" sldId="272"/>
            <ac:spMk id="7" creationId="{40668432-2738-44FD-92B9-71732CB7E7FB}"/>
          </ac:spMkLst>
        </pc:spChg>
      </pc:sldChg>
      <pc:sldChg chg="modSp">
        <pc:chgData name="Dow, Summer H. (2022)" userId="S::sdow@trincoll.edu::53b1c7d7-7547-451d-86fd-8ef42c7a4370" providerId="AD" clId="Web-{EEE701CF-DA9A-7FE5-F2A7-38B4A17D7089}" dt="2019-11-07T01:47:32.336" v="226" actId="20577"/>
        <pc:sldMkLst>
          <pc:docMk/>
          <pc:sldMk cId="3789025904" sldId="279"/>
        </pc:sldMkLst>
        <pc:spChg chg="mod">
          <ac:chgData name="Dow, Summer H. (2022)" userId="S::sdow@trincoll.edu::53b1c7d7-7547-451d-86fd-8ef42c7a4370" providerId="AD" clId="Web-{EEE701CF-DA9A-7FE5-F2A7-38B4A17D7089}" dt="2019-11-07T01:47:32.336" v="226" actId="20577"/>
          <ac:spMkLst>
            <pc:docMk/>
            <pc:sldMk cId="3789025904" sldId="279"/>
            <ac:spMk id="2" creationId="{65CEA4ED-59C0-428C-8B7C-328C2205AA42}"/>
          </ac:spMkLst>
        </pc:spChg>
        <pc:spChg chg="mod">
          <ac:chgData name="Dow, Summer H. (2022)" userId="S::sdow@trincoll.edu::53b1c7d7-7547-451d-86fd-8ef42c7a4370" providerId="AD" clId="Web-{EEE701CF-DA9A-7FE5-F2A7-38B4A17D7089}" dt="2019-11-07T01:47:07.883" v="176" actId="20577"/>
          <ac:spMkLst>
            <pc:docMk/>
            <pc:sldMk cId="3789025904" sldId="279"/>
            <ac:spMk id="3" creationId="{F0E8777B-36E0-4593-A168-7A142B3CBA63}"/>
          </ac:spMkLst>
        </pc:spChg>
      </pc:sldChg>
      <pc:sldChg chg="modSp">
        <pc:chgData name="Dow, Summer H. (2022)" userId="S::sdow@trincoll.edu::53b1c7d7-7547-451d-86fd-8ef42c7a4370" providerId="AD" clId="Web-{EEE701CF-DA9A-7FE5-F2A7-38B4A17D7089}" dt="2019-11-07T01:43:19.290" v="154" actId="20577"/>
        <pc:sldMkLst>
          <pc:docMk/>
          <pc:sldMk cId="919747122" sldId="280"/>
        </pc:sldMkLst>
        <pc:spChg chg="mod">
          <ac:chgData name="Dow, Summer H. (2022)" userId="S::sdow@trincoll.edu::53b1c7d7-7547-451d-86fd-8ef42c7a4370" providerId="AD" clId="Web-{EEE701CF-DA9A-7FE5-F2A7-38B4A17D7089}" dt="2019-11-07T01:43:19.290" v="154" actId="20577"/>
          <ac:spMkLst>
            <pc:docMk/>
            <pc:sldMk cId="919747122" sldId="280"/>
            <ac:spMk id="3" creationId="{12D4FF07-B26D-4FAA-B806-74521F4DA5C9}"/>
          </ac:spMkLst>
        </pc:spChg>
      </pc:sldChg>
      <pc:sldChg chg="modSp">
        <pc:chgData name="Dow, Summer H. (2022)" userId="S::sdow@trincoll.edu::53b1c7d7-7547-451d-86fd-8ef42c7a4370" providerId="AD" clId="Web-{EEE701CF-DA9A-7FE5-F2A7-38B4A17D7089}" dt="2019-11-07T01:39:49.432" v="132" actId="20577"/>
        <pc:sldMkLst>
          <pc:docMk/>
          <pc:sldMk cId="3072284426" sldId="284"/>
        </pc:sldMkLst>
        <pc:spChg chg="mod">
          <ac:chgData name="Dow, Summer H. (2022)" userId="S::sdow@trincoll.edu::53b1c7d7-7547-451d-86fd-8ef42c7a4370" providerId="AD" clId="Web-{EEE701CF-DA9A-7FE5-F2A7-38B4A17D7089}" dt="2019-11-07T01:39:49.432" v="132" actId="20577"/>
          <ac:spMkLst>
            <pc:docMk/>
            <pc:sldMk cId="3072284426" sldId="284"/>
            <ac:spMk id="2" creationId="{061ABC79-1DBB-4A25-8F2E-E3846549FB57}"/>
          </ac:spMkLst>
        </pc:spChg>
        <pc:spChg chg="mod">
          <ac:chgData name="Dow, Summer H. (2022)" userId="S::sdow@trincoll.edu::53b1c7d7-7547-451d-86fd-8ef42c7a4370" providerId="AD" clId="Web-{EEE701CF-DA9A-7FE5-F2A7-38B4A17D7089}" dt="2019-11-07T01:39:40.135" v="104" actId="20577"/>
          <ac:spMkLst>
            <pc:docMk/>
            <pc:sldMk cId="3072284426" sldId="284"/>
            <ac:spMk id="3" creationId="{0BF00AED-C540-4D12-95F5-9C996315ED05}"/>
          </ac:spMkLst>
        </pc:spChg>
      </pc:sldChg>
      <pc:sldChg chg="modSp del">
        <pc:chgData name="Dow, Summer H. (2022)" userId="S::sdow@trincoll.edu::53b1c7d7-7547-451d-86fd-8ef42c7a4370" providerId="AD" clId="Web-{EEE701CF-DA9A-7FE5-F2A7-38B4A17D7089}" dt="2019-11-07T01:40:41.869" v="145"/>
        <pc:sldMkLst>
          <pc:docMk/>
          <pc:sldMk cId="3514466765" sldId="287"/>
        </pc:sldMkLst>
        <pc:spChg chg="mod">
          <ac:chgData name="Dow, Summer H. (2022)" userId="S::sdow@trincoll.edu::53b1c7d7-7547-451d-86fd-8ef42c7a4370" providerId="AD" clId="Web-{EEE701CF-DA9A-7FE5-F2A7-38B4A17D7089}" dt="2019-11-07T01:40:38.119" v="142" actId="20577"/>
          <ac:spMkLst>
            <pc:docMk/>
            <pc:sldMk cId="3514466765" sldId="287"/>
            <ac:spMk id="3" creationId="{2645B4FC-3AE5-4906-9B1A-8B36B809C114}"/>
          </ac:spMkLst>
        </pc:spChg>
      </pc:sldChg>
      <pc:sldChg chg="modSp">
        <pc:chgData name="Dow, Summer H. (2022)" userId="S::sdow@trincoll.edu::53b1c7d7-7547-451d-86fd-8ef42c7a4370" providerId="AD" clId="Web-{EEE701CF-DA9A-7FE5-F2A7-38B4A17D7089}" dt="2019-11-07T01:40:31.400" v="140" actId="20577"/>
        <pc:sldMkLst>
          <pc:docMk/>
          <pc:sldMk cId="2002856004" sldId="289"/>
        </pc:sldMkLst>
        <pc:spChg chg="mod">
          <ac:chgData name="Dow, Summer H. (2022)" userId="S::sdow@trincoll.edu::53b1c7d7-7547-451d-86fd-8ef42c7a4370" providerId="AD" clId="Web-{EEE701CF-DA9A-7FE5-F2A7-38B4A17D7089}" dt="2019-11-07T01:40:31.400" v="140" actId="20577"/>
          <ac:spMkLst>
            <pc:docMk/>
            <pc:sldMk cId="2002856004" sldId="289"/>
            <ac:spMk id="3" creationId="{A31C43F5-A7D9-4DBE-9817-B7601EEECDF7}"/>
          </ac:spMkLst>
        </pc:spChg>
      </pc:sldChg>
      <pc:sldChg chg="modSp">
        <pc:chgData name="Dow, Summer H. (2022)" userId="S::sdow@trincoll.edu::53b1c7d7-7547-451d-86fd-8ef42c7a4370" providerId="AD" clId="Web-{EEE701CF-DA9A-7FE5-F2A7-38B4A17D7089}" dt="2019-11-07T01:27:42.168" v="37" actId="20577"/>
        <pc:sldMkLst>
          <pc:docMk/>
          <pc:sldMk cId="1859419558" sldId="290"/>
        </pc:sldMkLst>
        <pc:spChg chg="mod">
          <ac:chgData name="Dow, Summer H. (2022)" userId="S::sdow@trincoll.edu::53b1c7d7-7547-451d-86fd-8ef42c7a4370" providerId="AD" clId="Web-{EEE701CF-DA9A-7FE5-F2A7-38B4A17D7089}" dt="2019-11-07T01:27:42.168" v="37" actId="20577"/>
          <ac:spMkLst>
            <pc:docMk/>
            <pc:sldMk cId="1859419558" sldId="290"/>
            <ac:spMk id="3" creationId="{5604D3E0-F9EB-4FFF-B553-6C16AB9ED372}"/>
          </ac:spMkLst>
        </pc:spChg>
      </pc:sldChg>
      <pc:sldChg chg="addSp modSp">
        <pc:chgData name="Dow, Summer H. (2022)" userId="S::sdow@trincoll.edu::53b1c7d7-7547-451d-86fd-8ef42c7a4370" providerId="AD" clId="Web-{EEE701CF-DA9A-7FE5-F2A7-38B4A17D7089}" dt="2019-11-07T03:39:20.474" v="274" actId="1076"/>
        <pc:sldMkLst>
          <pc:docMk/>
          <pc:sldMk cId="891739169" sldId="291"/>
        </pc:sldMkLst>
        <pc:spChg chg="mod">
          <ac:chgData name="Dow, Summer H. (2022)" userId="S::sdow@trincoll.edu::53b1c7d7-7547-451d-86fd-8ef42c7a4370" providerId="AD" clId="Web-{EEE701CF-DA9A-7FE5-F2A7-38B4A17D7089}" dt="2019-11-07T01:26:54.012" v="8" actId="20577"/>
          <ac:spMkLst>
            <pc:docMk/>
            <pc:sldMk cId="891739169" sldId="291"/>
            <ac:spMk id="2" creationId="{667FC367-D691-4510-BC43-2354D3D42D90}"/>
          </ac:spMkLst>
        </pc:spChg>
        <pc:spChg chg="mod">
          <ac:chgData name="Dow, Summer H. (2022)" userId="S::sdow@trincoll.edu::53b1c7d7-7547-451d-86fd-8ef42c7a4370" providerId="AD" clId="Web-{EEE701CF-DA9A-7FE5-F2A7-38B4A17D7089}" dt="2019-11-07T01:27:36.996" v="34" actId="20577"/>
          <ac:spMkLst>
            <pc:docMk/>
            <pc:sldMk cId="891739169" sldId="291"/>
            <ac:spMk id="3" creationId="{E447889F-8B90-478A-B6C0-7D53650A74EC}"/>
          </ac:spMkLst>
        </pc:spChg>
        <pc:picChg chg="add mod">
          <ac:chgData name="Dow, Summer H. (2022)" userId="S::sdow@trincoll.edu::53b1c7d7-7547-451d-86fd-8ef42c7a4370" providerId="AD" clId="Web-{EEE701CF-DA9A-7FE5-F2A7-38B4A17D7089}" dt="2019-11-07T03:39:20.474" v="274" actId="1076"/>
          <ac:picMkLst>
            <pc:docMk/>
            <pc:sldMk cId="891739169" sldId="291"/>
            <ac:picMk id="4" creationId="{93CA0AB2-FCD7-4221-9150-C2672C42554C}"/>
          </ac:picMkLst>
        </pc:picChg>
      </pc:sldChg>
    </pc:docChg>
  </pc:docChgLst>
  <pc:docChgLst>
    <pc:chgData name="Dow, Summer H. (2022)" userId="S::sdow@trincoll.edu::53b1c7d7-7547-451d-86fd-8ef42c7a4370" providerId="AD" clId="Web-{39CAB0F5-8365-4E59-AB7A-DADB127470B0}"/>
    <pc:docChg chg="addSld delSld modSld sldOrd">
      <pc:chgData name="Dow, Summer H. (2022)" userId="S::sdow@trincoll.edu::53b1c7d7-7547-451d-86fd-8ef42c7a4370" providerId="AD" clId="Web-{39CAB0F5-8365-4E59-AB7A-DADB127470B0}" dt="2019-11-07T01:26:04.703" v="3281" actId="20577"/>
      <pc:docMkLst>
        <pc:docMk/>
      </pc:docMkLst>
      <pc:sldChg chg="modSp">
        <pc:chgData name="Dow, Summer H. (2022)" userId="S::sdow@trincoll.edu::53b1c7d7-7547-451d-86fd-8ef42c7a4370" providerId="AD" clId="Web-{39CAB0F5-8365-4E59-AB7A-DADB127470B0}" dt="2019-11-06T15:30:59.755" v="2287" actId="20577"/>
        <pc:sldMkLst>
          <pc:docMk/>
          <pc:sldMk cId="109857222" sldId="256"/>
        </pc:sldMkLst>
        <pc:spChg chg="mod">
          <ac:chgData name="Dow, Summer H. (2022)" userId="S::sdow@trincoll.edu::53b1c7d7-7547-451d-86fd-8ef42c7a4370" providerId="AD" clId="Web-{39CAB0F5-8365-4E59-AB7A-DADB127470B0}" dt="2019-11-06T15:30:59.755" v="2287" actId="20577"/>
          <ac:spMkLst>
            <pc:docMk/>
            <pc:sldMk cId="109857222" sldId="256"/>
            <ac:spMk id="2" creationId="{00000000-0000-0000-0000-000000000000}"/>
          </ac:spMkLst>
        </pc:spChg>
        <pc:spChg chg="mod">
          <ac:chgData name="Dow, Summer H. (2022)" userId="S::sdow@trincoll.edu::53b1c7d7-7547-451d-86fd-8ef42c7a4370" providerId="AD" clId="Web-{39CAB0F5-8365-4E59-AB7A-DADB127470B0}" dt="2019-11-02T01:40:14.635" v="57" actId="20577"/>
          <ac:spMkLst>
            <pc:docMk/>
            <pc:sldMk cId="109857222" sldId="256"/>
            <ac:spMk id="3" creationId="{00000000-0000-0000-0000-000000000000}"/>
          </ac:spMkLst>
        </pc:spChg>
      </pc:sldChg>
      <pc:sldChg chg="modSp new">
        <pc:chgData name="Dow, Summer H. (2022)" userId="S::sdow@trincoll.edu::53b1c7d7-7547-451d-86fd-8ef42c7a4370" providerId="AD" clId="Web-{39CAB0F5-8365-4E59-AB7A-DADB127470B0}" dt="2019-11-02T04:53:43.142" v="240" actId="20577"/>
        <pc:sldMkLst>
          <pc:docMk/>
          <pc:sldMk cId="3308543351" sldId="258"/>
        </pc:sldMkLst>
        <pc:spChg chg="mod">
          <ac:chgData name="Dow, Summer H. (2022)" userId="S::sdow@trincoll.edu::53b1c7d7-7547-451d-86fd-8ef42c7a4370" providerId="AD" clId="Web-{39CAB0F5-8365-4E59-AB7A-DADB127470B0}" dt="2019-11-02T01:43:50.307" v="106" actId="20577"/>
          <ac:spMkLst>
            <pc:docMk/>
            <pc:sldMk cId="3308543351" sldId="258"/>
            <ac:spMk id="2" creationId="{F0791068-30F4-42AF-AA57-D286FA593EC2}"/>
          </ac:spMkLst>
        </pc:spChg>
        <pc:spChg chg="mod">
          <ac:chgData name="Dow, Summer H. (2022)" userId="S::sdow@trincoll.edu::53b1c7d7-7547-451d-86fd-8ef42c7a4370" providerId="AD" clId="Web-{39CAB0F5-8365-4E59-AB7A-DADB127470B0}" dt="2019-11-02T04:53:43.142" v="240" actId="20577"/>
          <ac:spMkLst>
            <pc:docMk/>
            <pc:sldMk cId="3308543351" sldId="258"/>
            <ac:spMk id="3" creationId="{3894AA05-7E7D-4E6E-9DE4-87CB36763E61}"/>
          </ac:spMkLst>
        </pc:spChg>
      </pc:sldChg>
      <pc:sldChg chg="modSp new">
        <pc:chgData name="Dow, Summer H. (2022)" userId="S::sdow@trincoll.edu::53b1c7d7-7547-451d-86fd-8ef42c7a4370" providerId="AD" clId="Web-{39CAB0F5-8365-4E59-AB7A-DADB127470B0}" dt="2019-11-02T04:52:57.203" v="203" actId="20577"/>
        <pc:sldMkLst>
          <pc:docMk/>
          <pc:sldMk cId="3732505502" sldId="259"/>
        </pc:sldMkLst>
        <pc:spChg chg="mod">
          <ac:chgData name="Dow, Summer H. (2022)" userId="S::sdow@trincoll.edu::53b1c7d7-7547-451d-86fd-8ef42c7a4370" providerId="AD" clId="Web-{39CAB0F5-8365-4E59-AB7A-DADB127470B0}" dt="2019-11-02T04:52:28.702" v="168" actId="20577"/>
          <ac:spMkLst>
            <pc:docMk/>
            <pc:sldMk cId="3732505502" sldId="259"/>
            <ac:spMk id="2" creationId="{85D5EC21-5E7F-482B-ABAB-B29E802780DE}"/>
          </ac:spMkLst>
        </pc:spChg>
        <pc:spChg chg="mod">
          <ac:chgData name="Dow, Summer H. (2022)" userId="S::sdow@trincoll.edu::53b1c7d7-7547-451d-86fd-8ef42c7a4370" providerId="AD" clId="Web-{39CAB0F5-8365-4E59-AB7A-DADB127470B0}" dt="2019-11-02T04:52:57.203" v="203" actId="20577"/>
          <ac:spMkLst>
            <pc:docMk/>
            <pc:sldMk cId="3732505502" sldId="259"/>
            <ac:spMk id="3" creationId="{02BD3077-1FF2-4C19-91FC-E1C5AE02EFD7}"/>
          </ac:spMkLst>
        </pc:spChg>
      </pc:sldChg>
      <pc:sldChg chg="modSp new">
        <pc:chgData name="Dow, Summer H. (2022)" userId="S::sdow@trincoll.edu::53b1c7d7-7547-451d-86fd-8ef42c7a4370" providerId="AD" clId="Web-{39CAB0F5-8365-4E59-AB7A-DADB127470B0}" dt="2019-11-06T15:22:48.529" v="2122" actId="20577"/>
        <pc:sldMkLst>
          <pc:docMk/>
          <pc:sldMk cId="2906468385" sldId="260"/>
        </pc:sldMkLst>
        <pc:spChg chg="mod">
          <ac:chgData name="Dow, Summer H. (2022)" userId="S::sdow@trincoll.edu::53b1c7d7-7547-451d-86fd-8ef42c7a4370" providerId="AD" clId="Web-{39CAB0F5-8365-4E59-AB7A-DADB127470B0}" dt="2019-11-06T15:22:48.529" v="2122" actId="20577"/>
          <ac:spMkLst>
            <pc:docMk/>
            <pc:sldMk cId="2906468385" sldId="260"/>
            <ac:spMk id="3" creationId="{FF0ACF70-7F6C-4B26-9F61-13E2D0EB6F7C}"/>
          </ac:spMkLst>
        </pc:spChg>
      </pc:sldChg>
      <pc:sldChg chg="modSp new ord">
        <pc:chgData name="Dow, Summer H. (2022)" userId="S::sdow@trincoll.edu::53b1c7d7-7547-451d-86fd-8ef42c7a4370" providerId="AD" clId="Web-{39CAB0F5-8365-4E59-AB7A-DADB127470B0}" dt="2019-11-06T17:21:16.426" v="2638"/>
        <pc:sldMkLst>
          <pc:docMk/>
          <pc:sldMk cId="2159365326" sldId="261"/>
        </pc:sldMkLst>
        <pc:spChg chg="mod">
          <ac:chgData name="Dow, Summer H. (2022)" userId="S::sdow@trincoll.edu::53b1c7d7-7547-451d-86fd-8ef42c7a4370" providerId="AD" clId="Web-{39CAB0F5-8365-4E59-AB7A-DADB127470B0}" dt="2019-11-02T14:34:24.630" v="253" actId="20577"/>
          <ac:spMkLst>
            <pc:docMk/>
            <pc:sldMk cId="2159365326" sldId="261"/>
            <ac:spMk id="2" creationId="{3EC3A134-74EF-4D5F-9A2F-186A2E58161E}"/>
          </ac:spMkLst>
        </pc:spChg>
        <pc:spChg chg="mod">
          <ac:chgData name="Dow, Summer H. (2022)" userId="S::sdow@trincoll.edu::53b1c7d7-7547-451d-86fd-8ef42c7a4370" providerId="AD" clId="Web-{39CAB0F5-8365-4E59-AB7A-DADB127470B0}" dt="2019-11-02T14:35:13.771" v="312" actId="20577"/>
          <ac:spMkLst>
            <pc:docMk/>
            <pc:sldMk cId="2159365326" sldId="261"/>
            <ac:spMk id="3" creationId="{7B89699C-3CA4-49A8-8A48-E120BB2E78B3}"/>
          </ac:spMkLst>
        </pc:spChg>
      </pc:sldChg>
      <pc:sldChg chg="modSp new">
        <pc:chgData name="Dow, Summer H. (2022)" userId="S::sdow@trincoll.edu::53b1c7d7-7547-451d-86fd-8ef42c7a4370" providerId="AD" clId="Web-{39CAB0F5-8365-4E59-AB7A-DADB127470B0}" dt="2019-11-06T17:58:35.568" v="3093" actId="20577"/>
        <pc:sldMkLst>
          <pc:docMk/>
          <pc:sldMk cId="1547576427" sldId="262"/>
        </pc:sldMkLst>
        <pc:spChg chg="mod">
          <ac:chgData name="Dow, Summer H. (2022)" userId="S::sdow@trincoll.edu::53b1c7d7-7547-451d-86fd-8ef42c7a4370" providerId="AD" clId="Web-{39CAB0F5-8365-4E59-AB7A-DADB127470B0}" dt="2019-11-06T17:58:35.568" v="3093" actId="20577"/>
          <ac:spMkLst>
            <pc:docMk/>
            <pc:sldMk cId="1547576427" sldId="262"/>
            <ac:spMk id="2" creationId="{868B1CE1-A2DA-4F1D-8E36-3E37F6B1755C}"/>
          </ac:spMkLst>
        </pc:spChg>
        <pc:spChg chg="mod">
          <ac:chgData name="Dow, Summer H. (2022)" userId="S::sdow@trincoll.edu::53b1c7d7-7547-451d-86fd-8ef42c7a4370" providerId="AD" clId="Web-{39CAB0F5-8365-4E59-AB7A-DADB127470B0}" dt="2019-11-06T04:45:05.446" v="2118" actId="20577"/>
          <ac:spMkLst>
            <pc:docMk/>
            <pc:sldMk cId="1547576427" sldId="262"/>
            <ac:spMk id="3" creationId="{91A53468-9282-41F8-9BB3-B63B6F40BA7D}"/>
          </ac:spMkLst>
        </pc:spChg>
      </pc:sldChg>
      <pc:sldChg chg="modSp new">
        <pc:chgData name="Dow, Summer H. (2022)" userId="S::sdow@trincoll.edu::53b1c7d7-7547-451d-86fd-8ef42c7a4370" providerId="AD" clId="Web-{39CAB0F5-8365-4E59-AB7A-DADB127470B0}" dt="2019-11-02T14:47:22.338" v="1124" actId="20577"/>
        <pc:sldMkLst>
          <pc:docMk/>
          <pc:sldMk cId="1580349498" sldId="263"/>
        </pc:sldMkLst>
        <pc:spChg chg="mod">
          <ac:chgData name="Dow, Summer H. (2022)" userId="S::sdow@trincoll.edu::53b1c7d7-7547-451d-86fd-8ef42c7a4370" providerId="AD" clId="Web-{39CAB0F5-8365-4E59-AB7A-DADB127470B0}" dt="2019-11-02T14:47:22.338" v="1124" actId="20577"/>
          <ac:spMkLst>
            <pc:docMk/>
            <pc:sldMk cId="1580349498" sldId="263"/>
            <ac:spMk id="2" creationId="{3E719D5D-1747-43F3-8F82-B7FD98C557B9}"/>
          </ac:spMkLst>
        </pc:spChg>
        <pc:spChg chg="mod">
          <ac:chgData name="Dow, Summer H. (2022)" userId="S::sdow@trincoll.edu::53b1c7d7-7547-451d-86fd-8ef42c7a4370" providerId="AD" clId="Web-{39CAB0F5-8365-4E59-AB7A-DADB127470B0}" dt="2019-11-02T14:45:53.588" v="1037" actId="20577"/>
          <ac:spMkLst>
            <pc:docMk/>
            <pc:sldMk cId="1580349498" sldId="263"/>
            <ac:spMk id="3" creationId="{FCFDF183-ADE7-4A83-878F-BA65FF76748A}"/>
          </ac:spMkLst>
        </pc:spChg>
      </pc:sldChg>
      <pc:sldChg chg="modSp">
        <pc:chgData name="Dow, Summer H. (2022)" userId="S::sdow@trincoll.edu::53b1c7d7-7547-451d-86fd-8ef42c7a4370" providerId="AD" clId="Web-{39CAB0F5-8365-4E59-AB7A-DADB127470B0}" dt="2019-11-06T17:30:07.277" v="2850" actId="20577"/>
        <pc:sldMkLst>
          <pc:docMk/>
          <pc:sldMk cId="861702344" sldId="265"/>
        </pc:sldMkLst>
        <pc:spChg chg="mod">
          <ac:chgData name="Dow, Summer H. (2022)" userId="S::sdow@trincoll.edu::53b1c7d7-7547-451d-86fd-8ef42c7a4370" providerId="AD" clId="Web-{39CAB0F5-8365-4E59-AB7A-DADB127470B0}" dt="2019-11-06T17:29:26.056" v="2832" actId="20577"/>
          <ac:spMkLst>
            <pc:docMk/>
            <pc:sldMk cId="861702344" sldId="265"/>
            <ac:spMk id="2" creationId="{030C7D6A-1D3C-4D61-8E63-D31FD82F105D}"/>
          </ac:spMkLst>
        </pc:spChg>
        <pc:spChg chg="mod">
          <ac:chgData name="Dow, Summer H. (2022)" userId="S::sdow@trincoll.edu::53b1c7d7-7547-451d-86fd-8ef42c7a4370" providerId="AD" clId="Web-{39CAB0F5-8365-4E59-AB7A-DADB127470B0}" dt="2019-11-06T17:30:07.277" v="2850" actId="20577"/>
          <ac:spMkLst>
            <pc:docMk/>
            <pc:sldMk cId="861702344" sldId="265"/>
            <ac:spMk id="3" creationId="{1BC87CAE-EC84-492A-B564-1BDC991A09D0}"/>
          </ac:spMkLst>
        </pc:spChg>
      </pc:sldChg>
      <pc:sldChg chg="modSp">
        <pc:chgData name="Dow, Summer H. (2022)" userId="S::sdow@trincoll.edu::53b1c7d7-7547-451d-86fd-8ef42c7a4370" providerId="AD" clId="Web-{39CAB0F5-8365-4E59-AB7A-DADB127470B0}" dt="2019-11-06T17:31:39.703" v="2962" actId="20577"/>
        <pc:sldMkLst>
          <pc:docMk/>
          <pc:sldMk cId="240919083" sldId="267"/>
        </pc:sldMkLst>
        <pc:spChg chg="mod">
          <ac:chgData name="Dow, Summer H. (2022)" userId="S::sdow@trincoll.edu::53b1c7d7-7547-451d-86fd-8ef42c7a4370" providerId="AD" clId="Web-{39CAB0F5-8365-4E59-AB7A-DADB127470B0}" dt="2019-11-06T17:31:10.998" v="2864" actId="20577"/>
          <ac:spMkLst>
            <pc:docMk/>
            <pc:sldMk cId="240919083" sldId="267"/>
            <ac:spMk id="2" creationId="{D7D28970-43F4-4F12-8EB8-0A2634178124}"/>
          </ac:spMkLst>
        </pc:spChg>
        <pc:spChg chg="mod">
          <ac:chgData name="Dow, Summer H. (2022)" userId="S::sdow@trincoll.edu::53b1c7d7-7547-451d-86fd-8ef42c7a4370" providerId="AD" clId="Web-{39CAB0F5-8365-4E59-AB7A-DADB127470B0}" dt="2019-11-06T17:31:39.703" v="2962" actId="20577"/>
          <ac:spMkLst>
            <pc:docMk/>
            <pc:sldMk cId="240919083" sldId="267"/>
            <ac:spMk id="3" creationId="{CA78942A-93F7-45D0-A5E4-3BC7DEC7DC1D}"/>
          </ac:spMkLst>
        </pc:spChg>
      </pc:sldChg>
      <pc:sldChg chg="modSp new del ord">
        <pc:chgData name="Dow, Summer H. (2022)" userId="S::sdow@trincoll.edu::53b1c7d7-7547-451d-86fd-8ef42c7a4370" providerId="AD" clId="Web-{39CAB0F5-8365-4E59-AB7A-DADB127470B0}" dt="2019-11-06T03:01:15.109" v="1706"/>
        <pc:sldMkLst>
          <pc:docMk/>
          <pc:sldMk cId="2423924314" sldId="270"/>
        </pc:sldMkLst>
        <pc:spChg chg="mod">
          <ac:chgData name="Dow, Summer H. (2022)" userId="S::sdow@trincoll.edu::53b1c7d7-7547-451d-86fd-8ef42c7a4370" providerId="AD" clId="Web-{39CAB0F5-8365-4E59-AB7A-DADB127470B0}" dt="2019-11-05T20:51:54.537" v="1401" actId="20577"/>
          <ac:spMkLst>
            <pc:docMk/>
            <pc:sldMk cId="2423924314" sldId="270"/>
            <ac:spMk id="2" creationId="{C71F98E3-6049-4315-B696-AE5B713D5D0A}"/>
          </ac:spMkLst>
        </pc:spChg>
        <pc:spChg chg="mod">
          <ac:chgData name="Dow, Summer H. (2022)" userId="S::sdow@trincoll.edu::53b1c7d7-7547-451d-86fd-8ef42c7a4370" providerId="AD" clId="Web-{39CAB0F5-8365-4E59-AB7A-DADB127470B0}" dt="2019-11-06T02:59:23.061" v="1582" actId="20577"/>
          <ac:spMkLst>
            <pc:docMk/>
            <pc:sldMk cId="2423924314" sldId="270"/>
            <ac:spMk id="3" creationId="{98F47252-EEF5-4059-9D3E-D8DDA616C0B1}"/>
          </ac:spMkLst>
        </pc:spChg>
      </pc:sldChg>
      <pc:sldChg chg="modSp new del">
        <pc:chgData name="Dow, Summer H. (2022)" userId="S::sdow@trincoll.edu::53b1c7d7-7547-451d-86fd-8ef42c7a4370" providerId="AD" clId="Web-{39CAB0F5-8365-4E59-AB7A-DADB127470B0}" dt="2019-11-06T15:27:21.745" v="2189"/>
        <pc:sldMkLst>
          <pc:docMk/>
          <pc:sldMk cId="1371903318" sldId="271"/>
        </pc:sldMkLst>
        <pc:spChg chg="mod">
          <ac:chgData name="Dow, Summer H. (2022)" userId="S::sdow@trincoll.edu::53b1c7d7-7547-451d-86fd-8ef42c7a4370" providerId="AD" clId="Web-{39CAB0F5-8365-4E59-AB7A-DADB127470B0}" dt="2019-11-05T20:52:39.992" v="1424" actId="20577"/>
          <ac:spMkLst>
            <pc:docMk/>
            <pc:sldMk cId="1371903318" sldId="271"/>
            <ac:spMk id="2" creationId="{3C60FBD5-CD7C-44B0-A174-9065B234A4E2}"/>
          </ac:spMkLst>
        </pc:spChg>
        <pc:spChg chg="mod">
          <ac:chgData name="Dow, Summer H. (2022)" userId="S::sdow@trincoll.edu::53b1c7d7-7547-451d-86fd-8ef42c7a4370" providerId="AD" clId="Web-{39CAB0F5-8365-4E59-AB7A-DADB127470B0}" dt="2019-11-06T15:26:34.805" v="2164" actId="20577"/>
          <ac:spMkLst>
            <pc:docMk/>
            <pc:sldMk cId="1371903318" sldId="271"/>
            <ac:spMk id="3" creationId="{EFF1A5CA-BAA0-41BB-8E5C-90F8E4740956}"/>
          </ac:spMkLst>
        </pc:spChg>
      </pc:sldChg>
      <pc:sldChg chg="addSp modSp new modNotes">
        <pc:chgData name="Dow, Summer H. (2022)" userId="S::sdow@trincoll.edu::53b1c7d7-7547-451d-86fd-8ef42c7a4370" providerId="AD" clId="Web-{39CAB0F5-8365-4E59-AB7A-DADB127470B0}" dt="2019-11-07T01:16:37.363" v="3149"/>
        <pc:sldMkLst>
          <pc:docMk/>
          <pc:sldMk cId="3812539381" sldId="272"/>
        </pc:sldMkLst>
        <pc:spChg chg="mod">
          <ac:chgData name="Dow, Summer H. (2022)" userId="S::sdow@trincoll.edu::53b1c7d7-7547-451d-86fd-8ef42c7a4370" providerId="AD" clId="Web-{39CAB0F5-8365-4E59-AB7A-DADB127470B0}" dt="2019-11-06T15:24:15.674" v="2150" actId="20577"/>
          <ac:spMkLst>
            <pc:docMk/>
            <pc:sldMk cId="3812539381" sldId="272"/>
            <ac:spMk id="2" creationId="{8FE59B33-3E35-4381-B98E-4F22CCE5DC21}"/>
          </ac:spMkLst>
        </pc:spChg>
        <pc:spChg chg="mod">
          <ac:chgData name="Dow, Summer H. (2022)" userId="S::sdow@trincoll.edu::53b1c7d7-7547-451d-86fd-8ef42c7a4370" providerId="AD" clId="Web-{39CAB0F5-8365-4E59-AB7A-DADB127470B0}" dt="2019-11-06T15:26:30.102" v="2163" actId="1076"/>
          <ac:spMkLst>
            <pc:docMk/>
            <pc:sldMk cId="3812539381" sldId="272"/>
            <ac:spMk id="3" creationId="{E7D72459-1FF1-4968-A757-46C5F1C4AAC0}"/>
          </ac:spMkLst>
        </pc:spChg>
        <pc:spChg chg="mod">
          <ac:chgData name="Dow, Summer H. (2022)" userId="S::sdow@trincoll.edu::53b1c7d7-7547-451d-86fd-8ef42c7a4370" providerId="AD" clId="Web-{39CAB0F5-8365-4E59-AB7A-DADB127470B0}" dt="2019-11-06T15:26:02.569" v="2160" actId="1076"/>
          <ac:spMkLst>
            <pc:docMk/>
            <pc:sldMk cId="3812539381" sldId="272"/>
            <ac:spMk id="4" creationId="{69C2817E-64DD-4AB8-9810-4A43D84E8D99}"/>
          </ac:spMkLst>
        </pc:spChg>
        <pc:spChg chg="mod">
          <ac:chgData name="Dow, Summer H. (2022)" userId="S::sdow@trincoll.edu::53b1c7d7-7547-451d-86fd-8ef42c7a4370" providerId="AD" clId="Web-{39CAB0F5-8365-4E59-AB7A-DADB127470B0}" dt="2019-11-06T15:26:23.539" v="2162" actId="1076"/>
          <ac:spMkLst>
            <pc:docMk/>
            <pc:sldMk cId="3812539381" sldId="272"/>
            <ac:spMk id="5" creationId="{DD1957B9-A613-4B84-8D7A-9AD8322D54BA}"/>
          </ac:spMkLst>
        </pc:spChg>
        <pc:spChg chg="mod">
          <ac:chgData name="Dow, Summer H. (2022)" userId="S::sdow@trincoll.edu::53b1c7d7-7547-451d-86fd-8ef42c7a4370" providerId="AD" clId="Web-{39CAB0F5-8365-4E59-AB7A-DADB127470B0}" dt="2019-11-06T15:26:12.726" v="2161" actId="1076"/>
          <ac:spMkLst>
            <pc:docMk/>
            <pc:sldMk cId="3812539381" sldId="272"/>
            <ac:spMk id="6" creationId="{5F2C7D35-9E1C-4E7C-B46E-DF5731C4878E}"/>
          </ac:spMkLst>
        </pc:spChg>
        <pc:spChg chg="add mod">
          <ac:chgData name="Dow, Summer H. (2022)" userId="S::sdow@trincoll.edu::53b1c7d7-7547-451d-86fd-8ef42c7a4370" providerId="AD" clId="Web-{39CAB0F5-8365-4E59-AB7A-DADB127470B0}" dt="2019-11-06T15:27:18.041" v="2186" actId="20577"/>
          <ac:spMkLst>
            <pc:docMk/>
            <pc:sldMk cId="3812539381" sldId="272"/>
            <ac:spMk id="7" creationId="{40668432-2738-44FD-92B9-71732CB7E7FB}"/>
          </ac:spMkLst>
        </pc:spChg>
      </pc:sldChg>
      <pc:sldChg chg="addSp delSp modSp new">
        <pc:chgData name="Dow, Summer H. (2022)" userId="S::sdow@trincoll.edu::53b1c7d7-7547-451d-86fd-8ef42c7a4370" providerId="AD" clId="Web-{39CAB0F5-8365-4E59-AB7A-DADB127470B0}" dt="2019-11-06T02:10:03.881" v="1461" actId="20577"/>
        <pc:sldMkLst>
          <pc:docMk/>
          <pc:sldMk cId="2220404318" sldId="274"/>
        </pc:sldMkLst>
        <pc:spChg chg="mod">
          <ac:chgData name="Dow, Summer H. (2022)" userId="S::sdow@trincoll.edu::53b1c7d7-7547-451d-86fd-8ef42c7a4370" providerId="AD" clId="Web-{39CAB0F5-8365-4E59-AB7A-DADB127470B0}" dt="2019-11-06T02:10:03.881" v="1461" actId="20577"/>
          <ac:spMkLst>
            <pc:docMk/>
            <pc:sldMk cId="2220404318" sldId="274"/>
            <ac:spMk id="2" creationId="{84A633D3-8B4A-4734-8072-204022CD9748}"/>
          </ac:spMkLst>
        </pc:spChg>
        <pc:spChg chg="del">
          <ac:chgData name="Dow, Summer H. (2022)" userId="S::sdow@trincoll.edu::53b1c7d7-7547-451d-86fd-8ef42c7a4370" providerId="AD" clId="Web-{39CAB0F5-8365-4E59-AB7A-DADB127470B0}" dt="2019-11-05T20:56:51.113" v="1455"/>
          <ac:spMkLst>
            <pc:docMk/>
            <pc:sldMk cId="2220404318" sldId="274"/>
            <ac:spMk id="3" creationId="{77282313-F029-4E60-A6F1-1B44D3A620C8}"/>
          </ac:spMkLst>
        </pc:spChg>
        <pc:picChg chg="add mod ord">
          <ac:chgData name="Dow, Summer H. (2022)" userId="S::sdow@trincoll.edu::53b1c7d7-7547-451d-86fd-8ef42c7a4370" providerId="AD" clId="Web-{39CAB0F5-8365-4E59-AB7A-DADB127470B0}" dt="2019-11-05T20:56:51.113" v="1455"/>
          <ac:picMkLst>
            <pc:docMk/>
            <pc:sldMk cId="2220404318" sldId="274"/>
            <ac:picMk id="4" creationId="{B2BE5615-4D68-42A0-9606-8372A283E748}"/>
          </ac:picMkLst>
        </pc:picChg>
      </pc:sldChg>
      <pc:sldChg chg="addSp delSp modSp new ord">
        <pc:chgData name="Dow, Summer H. (2022)" userId="S::sdow@trincoll.edu::53b1c7d7-7547-451d-86fd-8ef42c7a4370" providerId="AD" clId="Web-{39CAB0F5-8365-4E59-AB7A-DADB127470B0}" dt="2019-11-07T01:25:23.654" v="3266"/>
        <pc:sldMkLst>
          <pc:docMk/>
          <pc:sldMk cId="3749379637" sldId="275"/>
        </pc:sldMkLst>
        <pc:spChg chg="mod">
          <ac:chgData name="Dow, Summer H. (2022)" userId="S::sdow@trincoll.edu::53b1c7d7-7547-451d-86fd-8ef42c7a4370" providerId="AD" clId="Web-{39CAB0F5-8365-4E59-AB7A-DADB127470B0}" dt="2019-11-06T02:56:48.123" v="1468" actId="20577"/>
          <ac:spMkLst>
            <pc:docMk/>
            <pc:sldMk cId="3749379637" sldId="275"/>
            <ac:spMk id="2" creationId="{9A710E4A-DB6C-4161-BA3E-7E427E676413}"/>
          </ac:spMkLst>
        </pc:spChg>
        <pc:spChg chg="del">
          <ac:chgData name="Dow, Summer H. (2022)" userId="S::sdow@trincoll.edu::53b1c7d7-7547-451d-86fd-8ef42c7a4370" providerId="AD" clId="Web-{39CAB0F5-8365-4E59-AB7A-DADB127470B0}" dt="2019-11-05T21:13:36.370" v="1458"/>
          <ac:spMkLst>
            <pc:docMk/>
            <pc:sldMk cId="3749379637" sldId="275"/>
            <ac:spMk id="3" creationId="{621BA887-906F-4962-964B-441C98FDA3E9}"/>
          </ac:spMkLst>
        </pc:spChg>
        <pc:picChg chg="add mod ord">
          <ac:chgData name="Dow, Summer H. (2022)" userId="S::sdow@trincoll.edu::53b1c7d7-7547-451d-86fd-8ef42c7a4370" providerId="AD" clId="Web-{39CAB0F5-8365-4E59-AB7A-DADB127470B0}" dt="2019-11-07T01:14:27.700" v="3096" actId="14100"/>
          <ac:picMkLst>
            <pc:docMk/>
            <pc:sldMk cId="3749379637" sldId="275"/>
            <ac:picMk id="4" creationId="{83A42C2E-AB8B-4ECB-A5A5-6ECB90A4C200}"/>
          </ac:picMkLst>
        </pc:picChg>
      </pc:sldChg>
      <pc:sldChg chg="modSp new ord">
        <pc:chgData name="Dow, Summer H. (2022)" userId="S::sdow@trincoll.edu::53b1c7d7-7547-451d-86fd-8ef42c7a4370" providerId="AD" clId="Web-{39CAB0F5-8365-4E59-AB7A-DADB127470B0}" dt="2019-11-06T17:21:05.785" v="2637"/>
        <pc:sldMkLst>
          <pc:docMk/>
          <pc:sldMk cId="1991505828" sldId="276"/>
        </pc:sldMkLst>
        <pc:spChg chg="mod">
          <ac:chgData name="Dow, Summer H. (2022)" userId="S::sdow@trincoll.edu::53b1c7d7-7547-451d-86fd-8ef42c7a4370" providerId="AD" clId="Web-{39CAB0F5-8365-4E59-AB7A-DADB127470B0}" dt="2019-11-06T02:59:27.968" v="1587" actId="20577"/>
          <ac:spMkLst>
            <pc:docMk/>
            <pc:sldMk cId="1991505828" sldId="276"/>
            <ac:spMk id="2" creationId="{7E122E6D-46C1-44FB-8448-1C2DD56B967C}"/>
          </ac:spMkLst>
        </pc:spChg>
        <pc:spChg chg="mod">
          <ac:chgData name="Dow, Summer H. (2022)" userId="S::sdow@trincoll.edu::53b1c7d7-7547-451d-86fd-8ef42c7a4370" providerId="AD" clId="Web-{39CAB0F5-8365-4E59-AB7A-DADB127470B0}" dt="2019-11-06T02:59:31.764" v="1591" actId="20577"/>
          <ac:spMkLst>
            <pc:docMk/>
            <pc:sldMk cId="1991505828" sldId="276"/>
            <ac:spMk id="3" creationId="{E7ED2FE5-EEF5-4A52-A41A-4C7E0855555E}"/>
          </ac:spMkLst>
        </pc:spChg>
        <pc:spChg chg="mod">
          <ac:chgData name="Dow, Summer H. (2022)" userId="S::sdow@trincoll.edu::53b1c7d7-7547-451d-86fd-8ef42c7a4370" providerId="AD" clId="Web-{39CAB0F5-8365-4E59-AB7A-DADB127470B0}" dt="2019-11-06T03:01:14.093" v="1703" actId="20577"/>
          <ac:spMkLst>
            <pc:docMk/>
            <pc:sldMk cId="1991505828" sldId="276"/>
            <ac:spMk id="4" creationId="{828986E2-D4B1-4A96-8704-15B6AF760E94}"/>
          </ac:spMkLst>
        </pc:spChg>
        <pc:spChg chg="mod">
          <ac:chgData name="Dow, Summer H. (2022)" userId="S::sdow@trincoll.edu::53b1c7d7-7547-451d-86fd-8ef42c7a4370" providerId="AD" clId="Web-{39CAB0F5-8365-4E59-AB7A-DADB127470B0}" dt="2019-11-06T02:59:35.655" v="1601" actId="20577"/>
          <ac:spMkLst>
            <pc:docMk/>
            <pc:sldMk cId="1991505828" sldId="276"/>
            <ac:spMk id="5" creationId="{28CA191D-DF2A-45BB-A6A0-BE8F86517DF1}"/>
          </ac:spMkLst>
        </pc:spChg>
        <pc:spChg chg="mod">
          <ac:chgData name="Dow, Summer H. (2022)" userId="S::sdow@trincoll.edu::53b1c7d7-7547-451d-86fd-8ef42c7a4370" providerId="AD" clId="Web-{39CAB0F5-8365-4E59-AB7A-DADB127470B0}" dt="2019-11-06T03:00:57.812" v="1683" actId="20577"/>
          <ac:spMkLst>
            <pc:docMk/>
            <pc:sldMk cId="1991505828" sldId="276"/>
            <ac:spMk id="6" creationId="{CE82056D-1F2C-42E3-B791-B808182E93F1}"/>
          </ac:spMkLst>
        </pc:spChg>
      </pc:sldChg>
      <pc:sldChg chg="modSp new">
        <pc:chgData name="Dow, Summer H. (2022)" userId="S::sdow@trincoll.edu::53b1c7d7-7547-451d-86fd-8ef42c7a4370" providerId="AD" clId="Web-{39CAB0F5-8365-4E59-AB7A-DADB127470B0}" dt="2019-11-06T15:28:47.717" v="2227" actId="20577"/>
        <pc:sldMkLst>
          <pc:docMk/>
          <pc:sldMk cId="2567153802" sldId="277"/>
        </pc:sldMkLst>
        <pc:spChg chg="mod">
          <ac:chgData name="Dow, Summer H. (2022)" userId="S::sdow@trincoll.edu::53b1c7d7-7547-451d-86fd-8ef42c7a4370" providerId="AD" clId="Web-{39CAB0F5-8365-4E59-AB7A-DADB127470B0}" dt="2019-11-06T15:28:47.717" v="2227" actId="20577"/>
          <ac:spMkLst>
            <pc:docMk/>
            <pc:sldMk cId="2567153802" sldId="277"/>
            <ac:spMk id="3" creationId="{5E6EB639-5A82-480C-9836-240604CC9460}"/>
          </ac:spMkLst>
        </pc:spChg>
      </pc:sldChg>
      <pc:sldChg chg="modSp new">
        <pc:chgData name="Dow, Summer H. (2022)" userId="S::sdow@trincoll.edu::53b1c7d7-7547-451d-86fd-8ef42c7a4370" providerId="AD" clId="Web-{39CAB0F5-8365-4E59-AB7A-DADB127470B0}" dt="2019-11-06T17:51:07.596" v="2988" actId="20577"/>
        <pc:sldMkLst>
          <pc:docMk/>
          <pc:sldMk cId="788314044" sldId="278"/>
        </pc:sldMkLst>
        <pc:spChg chg="mod">
          <ac:chgData name="Dow, Summer H. (2022)" userId="S::sdow@trincoll.edu::53b1c7d7-7547-451d-86fd-8ef42c7a4370" providerId="AD" clId="Web-{39CAB0F5-8365-4E59-AB7A-DADB127470B0}" dt="2019-11-06T17:51:07.596" v="2988" actId="20577"/>
          <ac:spMkLst>
            <pc:docMk/>
            <pc:sldMk cId="788314044" sldId="278"/>
            <ac:spMk id="3" creationId="{1B114417-F06F-4D7E-BA90-F4CD643983C7}"/>
          </ac:spMkLst>
        </pc:spChg>
      </pc:sldChg>
      <pc:sldChg chg="modSp new modNotes">
        <pc:chgData name="Dow, Summer H. (2022)" userId="S::sdow@trincoll.edu::53b1c7d7-7547-451d-86fd-8ef42c7a4370" providerId="AD" clId="Web-{39CAB0F5-8365-4E59-AB7A-DADB127470B0}" dt="2019-11-07T01:15:21.828" v="3134"/>
        <pc:sldMkLst>
          <pc:docMk/>
          <pc:sldMk cId="3789025904" sldId="279"/>
        </pc:sldMkLst>
        <pc:spChg chg="mod">
          <ac:chgData name="Dow, Summer H. (2022)" userId="S::sdow@trincoll.edu::53b1c7d7-7547-451d-86fd-8ef42c7a4370" providerId="AD" clId="Web-{39CAB0F5-8365-4E59-AB7A-DADB127470B0}" dt="2019-11-07T01:15:07.030" v="3122" actId="20577"/>
          <ac:spMkLst>
            <pc:docMk/>
            <pc:sldMk cId="3789025904" sldId="279"/>
            <ac:spMk id="3" creationId="{F0E8777B-36E0-4593-A168-7A142B3CBA63}"/>
          </ac:spMkLst>
        </pc:spChg>
      </pc:sldChg>
      <pc:sldChg chg="modSp new">
        <pc:chgData name="Dow, Summer H. (2022)" userId="S::sdow@trincoll.edu::53b1c7d7-7547-451d-86fd-8ef42c7a4370" providerId="AD" clId="Web-{39CAB0F5-8365-4E59-AB7A-DADB127470B0}" dt="2019-11-06T17:52:18.021" v="3066" actId="20577"/>
        <pc:sldMkLst>
          <pc:docMk/>
          <pc:sldMk cId="919747122" sldId="280"/>
        </pc:sldMkLst>
        <pc:spChg chg="mod">
          <ac:chgData name="Dow, Summer H. (2022)" userId="S::sdow@trincoll.edu::53b1c7d7-7547-451d-86fd-8ef42c7a4370" providerId="AD" clId="Web-{39CAB0F5-8365-4E59-AB7A-DADB127470B0}" dt="2019-11-06T17:52:18.021" v="3066" actId="20577"/>
          <ac:spMkLst>
            <pc:docMk/>
            <pc:sldMk cId="919747122" sldId="280"/>
            <ac:spMk id="3" creationId="{12D4FF07-B26D-4FAA-B806-74521F4DA5C9}"/>
          </ac:spMkLst>
        </pc:spChg>
      </pc:sldChg>
      <pc:sldChg chg="modSp new">
        <pc:chgData name="Dow, Summer H. (2022)" userId="S::sdow@trincoll.edu::53b1c7d7-7547-451d-86fd-8ef42c7a4370" providerId="AD" clId="Web-{39CAB0F5-8365-4E59-AB7A-DADB127470B0}" dt="2019-11-06T16:34:53.214" v="2456" actId="20577"/>
        <pc:sldMkLst>
          <pc:docMk/>
          <pc:sldMk cId="2643342138" sldId="281"/>
        </pc:sldMkLst>
        <pc:spChg chg="mod">
          <ac:chgData name="Dow, Summer H. (2022)" userId="S::sdow@trincoll.edu::53b1c7d7-7547-451d-86fd-8ef42c7a4370" providerId="AD" clId="Web-{39CAB0F5-8365-4E59-AB7A-DADB127470B0}" dt="2019-11-06T16:34:53.214" v="2456" actId="20577"/>
          <ac:spMkLst>
            <pc:docMk/>
            <pc:sldMk cId="2643342138" sldId="281"/>
            <ac:spMk id="3" creationId="{02D57F29-76EA-4602-AF84-7D6BCFDD3FF6}"/>
          </ac:spMkLst>
        </pc:spChg>
      </pc:sldChg>
      <pc:sldChg chg="modSp new">
        <pc:chgData name="Dow, Summer H. (2022)" userId="S::sdow@trincoll.edu::53b1c7d7-7547-451d-86fd-8ef42c7a4370" providerId="AD" clId="Web-{39CAB0F5-8365-4E59-AB7A-DADB127470B0}" dt="2019-11-06T16:48:12.998" v="2505" actId="20577"/>
        <pc:sldMkLst>
          <pc:docMk/>
          <pc:sldMk cId="281366611" sldId="282"/>
        </pc:sldMkLst>
        <pc:spChg chg="mod">
          <ac:chgData name="Dow, Summer H. (2022)" userId="S::sdow@trincoll.edu::53b1c7d7-7547-451d-86fd-8ef42c7a4370" providerId="AD" clId="Web-{39CAB0F5-8365-4E59-AB7A-DADB127470B0}" dt="2019-11-06T03:24:54.223" v="2047" actId="20577"/>
          <ac:spMkLst>
            <pc:docMk/>
            <pc:sldMk cId="281366611" sldId="282"/>
            <ac:spMk id="2" creationId="{F3C1D929-E87A-4628-8AF0-5FB03813663D}"/>
          </ac:spMkLst>
        </pc:spChg>
        <pc:spChg chg="mod">
          <ac:chgData name="Dow, Summer H. (2022)" userId="S::sdow@trincoll.edu::53b1c7d7-7547-451d-86fd-8ef42c7a4370" providerId="AD" clId="Web-{39CAB0F5-8365-4E59-AB7A-DADB127470B0}" dt="2019-11-06T16:48:12.998" v="2505" actId="20577"/>
          <ac:spMkLst>
            <pc:docMk/>
            <pc:sldMk cId="281366611" sldId="282"/>
            <ac:spMk id="3" creationId="{AFEACFEA-E5E1-4EBE-A8C3-7D81E32D39CA}"/>
          </ac:spMkLst>
        </pc:spChg>
      </pc:sldChg>
      <pc:sldChg chg="modSp new">
        <pc:chgData name="Dow, Summer H. (2022)" userId="S::sdow@trincoll.edu::53b1c7d7-7547-451d-86fd-8ef42c7a4370" providerId="AD" clId="Web-{39CAB0F5-8365-4E59-AB7A-DADB127470B0}" dt="2019-11-06T17:02:07.924" v="2605" actId="20577"/>
        <pc:sldMkLst>
          <pc:docMk/>
          <pc:sldMk cId="2027293336" sldId="283"/>
        </pc:sldMkLst>
        <pc:spChg chg="mod">
          <ac:chgData name="Dow, Summer H. (2022)" userId="S::sdow@trincoll.edu::53b1c7d7-7547-451d-86fd-8ef42c7a4370" providerId="AD" clId="Web-{39CAB0F5-8365-4E59-AB7A-DADB127470B0}" dt="2019-11-06T17:02:07.924" v="2605" actId="20577"/>
          <ac:spMkLst>
            <pc:docMk/>
            <pc:sldMk cId="2027293336" sldId="283"/>
            <ac:spMk id="2" creationId="{651DC2C7-87BF-45F8-B472-FAC971B9015D}"/>
          </ac:spMkLst>
        </pc:spChg>
        <pc:spChg chg="mod">
          <ac:chgData name="Dow, Summer H. (2022)" userId="S::sdow@trincoll.edu::53b1c7d7-7547-451d-86fd-8ef42c7a4370" providerId="AD" clId="Web-{39CAB0F5-8365-4E59-AB7A-DADB127470B0}" dt="2019-11-06T17:00:48.264" v="2561" actId="20577"/>
          <ac:spMkLst>
            <pc:docMk/>
            <pc:sldMk cId="2027293336" sldId="283"/>
            <ac:spMk id="3" creationId="{D57E021B-E04E-452D-AC17-E5290F504AFF}"/>
          </ac:spMkLst>
        </pc:spChg>
      </pc:sldChg>
      <pc:sldChg chg="modSp new">
        <pc:chgData name="Dow, Summer H. (2022)" userId="S::sdow@trincoll.edu::53b1c7d7-7547-451d-86fd-8ef42c7a4370" providerId="AD" clId="Web-{39CAB0F5-8365-4E59-AB7A-DADB127470B0}" dt="2019-11-06T17:32:55.050" v="2973" actId="20577"/>
        <pc:sldMkLst>
          <pc:docMk/>
          <pc:sldMk cId="3072284426" sldId="284"/>
        </pc:sldMkLst>
        <pc:spChg chg="mod">
          <ac:chgData name="Dow, Summer H. (2022)" userId="S::sdow@trincoll.edu::53b1c7d7-7547-451d-86fd-8ef42c7a4370" providerId="AD" clId="Web-{39CAB0F5-8365-4E59-AB7A-DADB127470B0}" dt="2019-11-06T17:32:55.050" v="2973" actId="20577"/>
          <ac:spMkLst>
            <pc:docMk/>
            <pc:sldMk cId="3072284426" sldId="284"/>
            <ac:spMk id="2" creationId="{061ABC79-1DBB-4A25-8F2E-E3846549FB57}"/>
          </ac:spMkLst>
        </pc:spChg>
        <pc:spChg chg="mod">
          <ac:chgData name="Dow, Summer H. (2022)" userId="S::sdow@trincoll.edu::53b1c7d7-7547-451d-86fd-8ef42c7a4370" providerId="AD" clId="Web-{39CAB0F5-8365-4E59-AB7A-DADB127470B0}" dt="2019-11-06T03:42:29.226" v="2081" actId="20577"/>
          <ac:spMkLst>
            <pc:docMk/>
            <pc:sldMk cId="3072284426" sldId="284"/>
            <ac:spMk id="3" creationId="{0BF00AED-C540-4D12-95F5-9C996315ED05}"/>
          </ac:spMkLst>
        </pc:spChg>
      </pc:sldChg>
      <pc:sldChg chg="addSp delSp modSp new">
        <pc:chgData name="Dow, Summer H. (2022)" userId="S::sdow@trincoll.edu::53b1c7d7-7547-451d-86fd-8ef42c7a4370" providerId="AD" clId="Web-{39CAB0F5-8365-4E59-AB7A-DADB127470B0}" dt="2019-11-06T17:27:09.050" v="2724" actId="20577"/>
        <pc:sldMkLst>
          <pc:docMk/>
          <pc:sldMk cId="3950545780" sldId="285"/>
        </pc:sldMkLst>
        <pc:spChg chg="mod">
          <ac:chgData name="Dow, Summer H. (2022)" userId="S::sdow@trincoll.edu::53b1c7d7-7547-451d-86fd-8ef42c7a4370" providerId="AD" clId="Web-{39CAB0F5-8365-4E59-AB7A-DADB127470B0}" dt="2019-11-06T17:27:09.050" v="2724" actId="20577"/>
          <ac:spMkLst>
            <pc:docMk/>
            <pc:sldMk cId="3950545780" sldId="285"/>
            <ac:spMk id="3" creationId="{9C19408E-A049-4E37-B4A7-D0758FB60E46}"/>
          </ac:spMkLst>
        </pc:spChg>
        <pc:spChg chg="add del mod">
          <ac:chgData name="Dow, Summer H. (2022)" userId="S::sdow@trincoll.edu::53b1c7d7-7547-451d-86fd-8ef42c7a4370" providerId="AD" clId="Web-{39CAB0F5-8365-4E59-AB7A-DADB127470B0}" dt="2019-11-06T03:42:52.617" v="2087"/>
          <ac:spMkLst>
            <pc:docMk/>
            <pc:sldMk cId="3950545780" sldId="285"/>
            <ac:spMk id="4" creationId="{7921F7CC-DE5A-4B54-AFC1-D55DD1BD6FDF}"/>
          </ac:spMkLst>
        </pc:spChg>
      </pc:sldChg>
      <pc:sldChg chg="modSp new modNotes">
        <pc:chgData name="Dow, Summer H. (2022)" userId="S::sdow@trincoll.edu::53b1c7d7-7547-451d-86fd-8ef42c7a4370" providerId="AD" clId="Web-{39CAB0F5-8365-4E59-AB7A-DADB127470B0}" dt="2019-11-07T01:18:21.899" v="3182"/>
        <pc:sldMkLst>
          <pc:docMk/>
          <pc:sldMk cId="1216561248" sldId="286"/>
        </pc:sldMkLst>
        <pc:spChg chg="mod">
          <ac:chgData name="Dow, Summer H. (2022)" userId="S::sdow@trincoll.edu::53b1c7d7-7547-451d-86fd-8ef42c7a4370" providerId="AD" clId="Web-{39CAB0F5-8365-4E59-AB7A-DADB127470B0}" dt="2019-11-06T17:22:58.634" v="2662" actId="20577"/>
          <ac:spMkLst>
            <pc:docMk/>
            <pc:sldMk cId="1216561248" sldId="286"/>
            <ac:spMk id="2" creationId="{16C35324-E4E7-4A33-A6F5-B24D32374FDD}"/>
          </ac:spMkLst>
        </pc:spChg>
        <pc:spChg chg="mod">
          <ac:chgData name="Dow, Summer H. (2022)" userId="S::sdow@trincoll.edu::53b1c7d7-7547-451d-86fd-8ef42c7a4370" providerId="AD" clId="Web-{39CAB0F5-8365-4E59-AB7A-DADB127470B0}" dt="2019-11-06T17:28:42.820" v="2786" actId="20577"/>
          <ac:spMkLst>
            <pc:docMk/>
            <pc:sldMk cId="1216561248" sldId="286"/>
            <ac:spMk id="3" creationId="{7BEC381E-21F7-4C73-A904-DBB8DC20D7AB}"/>
          </ac:spMkLst>
        </pc:spChg>
      </pc:sldChg>
      <pc:sldChg chg="modSp new">
        <pc:chgData name="Dow, Summer H. (2022)" userId="S::sdow@trincoll.edu::53b1c7d7-7547-451d-86fd-8ef42c7a4370" providerId="AD" clId="Web-{39CAB0F5-8365-4E59-AB7A-DADB127470B0}" dt="2019-11-06T17:22:41.055" v="2639" actId="20577"/>
        <pc:sldMkLst>
          <pc:docMk/>
          <pc:sldMk cId="3514466765" sldId="287"/>
        </pc:sldMkLst>
        <pc:spChg chg="mod">
          <ac:chgData name="Dow, Summer H. (2022)" userId="S::sdow@trincoll.edu::53b1c7d7-7547-451d-86fd-8ef42c7a4370" providerId="AD" clId="Web-{39CAB0F5-8365-4E59-AB7A-DADB127470B0}" dt="2019-11-06T17:22:41.055" v="2639" actId="20577"/>
          <ac:spMkLst>
            <pc:docMk/>
            <pc:sldMk cId="3514466765" sldId="287"/>
            <ac:spMk id="3" creationId="{2645B4FC-3AE5-4906-9B1A-8B36B809C114}"/>
          </ac:spMkLst>
        </pc:spChg>
      </pc:sldChg>
      <pc:sldChg chg="modSp new ord">
        <pc:chgData name="Dow, Summer H. (2022)" userId="S::sdow@trincoll.edu::53b1c7d7-7547-451d-86fd-8ef42c7a4370" providerId="AD" clId="Web-{39CAB0F5-8365-4E59-AB7A-DADB127470B0}" dt="2019-11-06T17:20:40.675" v="2636"/>
        <pc:sldMkLst>
          <pc:docMk/>
          <pc:sldMk cId="2558900996" sldId="288"/>
        </pc:sldMkLst>
        <pc:spChg chg="mod">
          <ac:chgData name="Dow, Summer H. (2022)" userId="S::sdow@trincoll.edu::53b1c7d7-7547-451d-86fd-8ef42c7a4370" providerId="AD" clId="Web-{39CAB0F5-8365-4E59-AB7A-DADB127470B0}" dt="2019-11-06T17:20:04.470" v="2633" actId="20577"/>
          <ac:spMkLst>
            <pc:docMk/>
            <pc:sldMk cId="2558900996" sldId="288"/>
            <ac:spMk id="2" creationId="{99C3AD72-D178-4ACA-BE58-A6782DC6ED9A}"/>
          </ac:spMkLst>
        </pc:spChg>
        <pc:spChg chg="mod">
          <ac:chgData name="Dow, Summer H. (2022)" userId="S::sdow@trincoll.edu::53b1c7d7-7547-451d-86fd-8ef42c7a4370" providerId="AD" clId="Web-{39CAB0F5-8365-4E59-AB7A-DADB127470B0}" dt="2019-11-06T17:13:23.265" v="2630" actId="20577"/>
          <ac:spMkLst>
            <pc:docMk/>
            <pc:sldMk cId="2558900996" sldId="288"/>
            <ac:spMk id="3" creationId="{9B478666-22A4-4803-A038-73709668DDBE}"/>
          </ac:spMkLst>
        </pc:spChg>
      </pc:sldChg>
      <pc:sldChg chg="modSp new">
        <pc:chgData name="Dow, Summer H. (2022)" userId="S::sdow@trincoll.edu::53b1c7d7-7547-451d-86fd-8ef42c7a4370" providerId="AD" clId="Web-{39CAB0F5-8365-4E59-AB7A-DADB127470B0}" dt="2019-11-06T03:44:12.242" v="2112" actId="20577"/>
        <pc:sldMkLst>
          <pc:docMk/>
          <pc:sldMk cId="2002856004" sldId="289"/>
        </pc:sldMkLst>
        <pc:spChg chg="mod">
          <ac:chgData name="Dow, Summer H. (2022)" userId="S::sdow@trincoll.edu::53b1c7d7-7547-451d-86fd-8ef42c7a4370" providerId="AD" clId="Web-{39CAB0F5-8365-4E59-AB7A-DADB127470B0}" dt="2019-11-06T03:44:12.242" v="2112" actId="20577"/>
          <ac:spMkLst>
            <pc:docMk/>
            <pc:sldMk cId="2002856004" sldId="289"/>
            <ac:spMk id="3" creationId="{A31C43F5-A7D9-4DBE-9817-B7601EEECDF7}"/>
          </ac:spMkLst>
        </pc:spChg>
      </pc:sldChg>
      <pc:sldChg chg="modSp new modNotes">
        <pc:chgData name="Dow, Summer H. (2022)" userId="S::sdow@trincoll.edu::53b1c7d7-7547-451d-86fd-8ef42c7a4370" providerId="AD" clId="Web-{39CAB0F5-8365-4E59-AB7A-DADB127470B0}" dt="2019-11-07T01:19:49.325" v="3265"/>
        <pc:sldMkLst>
          <pc:docMk/>
          <pc:sldMk cId="1859419558" sldId="290"/>
        </pc:sldMkLst>
        <pc:spChg chg="mod">
          <ac:chgData name="Dow, Summer H. (2022)" userId="S::sdow@trincoll.edu::53b1c7d7-7547-451d-86fd-8ef42c7a4370" providerId="AD" clId="Web-{39CAB0F5-8365-4E59-AB7A-DADB127470B0}" dt="2019-11-06T17:04:57.822" v="2619" actId="20577"/>
          <ac:spMkLst>
            <pc:docMk/>
            <pc:sldMk cId="1859419558" sldId="290"/>
            <ac:spMk id="2" creationId="{D4F69181-69A5-48A0-878F-08E72B9B3E86}"/>
          </ac:spMkLst>
        </pc:spChg>
        <pc:spChg chg="mod">
          <ac:chgData name="Dow, Summer H. (2022)" userId="S::sdow@trincoll.edu::53b1c7d7-7547-451d-86fd-8ef42c7a4370" providerId="AD" clId="Web-{39CAB0F5-8365-4E59-AB7A-DADB127470B0}" dt="2019-11-07T01:19:27.293" v="3230" actId="20577"/>
          <ac:spMkLst>
            <pc:docMk/>
            <pc:sldMk cId="1859419558" sldId="290"/>
            <ac:spMk id="3" creationId="{5604D3E0-F9EB-4FFF-B553-6C16AB9ED372}"/>
          </ac:spMkLst>
        </pc:spChg>
      </pc:sldChg>
      <pc:sldChg chg="modSp new ord">
        <pc:chgData name="Dow, Summer H. (2022)" userId="S::sdow@trincoll.edu::53b1c7d7-7547-451d-86fd-8ef42c7a4370" providerId="AD" clId="Web-{39CAB0F5-8365-4E59-AB7A-DADB127470B0}" dt="2019-11-07T01:25:59.046" v="3279" actId="20577"/>
        <pc:sldMkLst>
          <pc:docMk/>
          <pc:sldMk cId="891739169" sldId="291"/>
        </pc:sldMkLst>
        <pc:spChg chg="mod">
          <ac:chgData name="Dow, Summer H. (2022)" userId="S::sdow@trincoll.edu::53b1c7d7-7547-451d-86fd-8ef42c7a4370" providerId="AD" clId="Web-{39CAB0F5-8365-4E59-AB7A-DADB127470B0}" dt="2019-11-07T01:25:59.046" v="3279" actId="20577"/>
          <ac:spMkLst>
            <pc:docMk/>
            <pc:sldMk cId="891739169" sldId="291"/>
            <ac:spMk id="2" creationId="{667FC367-D691-4510-BC43-2354D3D42D90}"/>
          </ac:spMkLst>
        </pc:spChg>
      </pc:sldChg>
    </pc:docChg>
  </pc:docChgLst>
  <pc:docChgLst>
    <pc:chgData name="Dow, Summer H. (2022)" userId="S::sdow@trincoll.edu::53b1c7d7-7547-451d-86fd-8ef42c7a4370" providerId="AD" clId="Web-{09A95F57-027F-4BAD-A667-8CC3E2EEB37B}"/>
    <pc:docChg chg="addSld modSld">
      <pc:chgData name="Dow, Summer H. (2022)" userId="S::sdow@trincoll.edu::53b1c7d7-7547-451d-86fd-8ef42c7a4370" providerId="AD" clId="Web-{09A95F57-027F-4BAD-A667-8CC3E2EEB37B}" dt="2019-11-02T15:04:41.162" v="592" actId="20577"/>
      <pc:docMkLst>
        <pc:docMk/>
      </pc:docMkLst>
      <pc:sldChg chg="modSp new">
        <pc:chgData name="Dow, Summer H. (2022)" userId="S::sdow@trincoll.edu::53b1c7d7-7547-451d-86fd-8ef42c7a4370" providerId="AD" clId="Web-{09A95F57-027F-4BAD-A667-8CC3E2EEB37B}" dt="2019-11-02T15:01:53.077" v="575" actId="20577"/>
        <pc:sldMkLst>
          <pc:docMk/>
          <pc:sldMk cId="3690594285" sldId="266"/>
        </pc:sldMkLst>
        <pc:spChg chg="mod">
          <ac:chgData name="Dow, Summer H. (2022)" userId="S::sdow@trincoll.edu::53b1c7d7-7547-451d-86fd-8ef42c7a4370" providerId="AD" clId="Web-{09A95F57-027F-4BAD-A667-8CC3E2EEB37B}" dt="2019-11-02T14:59:19.178" v="120" actId="20577"/>
          <ac:spMkLst>
            <pc:docMk/>
            <pc:sldMk cId="3690594285" sldId="266"/>
            <ac:spMk id="2" creationId="{294C991A-8109-4E6F-A2BA-94F5A7C39907}"/>
          </ac:spMkLst>
        </pc:spChg>
        <pc:spChg chg="mod">
          <ac:chgData name="Dow, Summer H. (2022)" userId="S::sdow@trincoll.edu::53b1c7d7-7547-451d-86fd-8ef42c7a4370" providerId="AD" clId="Web-{09A95F57-027F-4BAD-A667-8CC3E2EEB37B}" dt="2019-11-02T15:01:53.077" v="575" actId="20577"/>
          <ac:spMkLst>
            <pc:docMk/>
            <pc:sldMk cId="3690594285" sldId="266"/>
            <ac:spMk id="3" creationId="{F70685D2-B582-4E93-A6A9-1EA22633B6A8}"/>
          </ac:spMkLst>
        </pc:spChg>
      </pc:sldChg>
    </pc:docChg>
  </pc:docChgLst>
  <pc:docChgLst>
    <pc:chgData name="Dow, Summer H. (2022)" userId="53b1c7d7-7547-451d-86fd-8ef42c7a4370" providerId="ADAL" clId="{33DED9A3-62D0-E145-BD90-ED0E918EC0C3}"/>
    <pc:docChg chg="undo custSel mod addSld delSld modSld sldOrd">
      <pc:chgData name="Dow, Summer H. (2022)" userId="53b1c7d7-7547-451d-86fd-8ef42c7a4370" providerId="ADAL" clId="{33DED9A3-62D0-E145-BD90-ED0E918EC0C3}" dt="2019-11-07T12:37:47.574" v="6079" actId="2696"/>
      <pc:docMkLst>
        <pc:docMk/>
      </pc:docMkLst>
      <pc:sldChg chg="addSp delSp modSp mod setBg setClrOvrMap">
        <pc:chgData name="Dow, Summer H. (2022)" userId="53b1c7d7-7547-451d-86fd-8ef42c7a4370" providerId="ADAL" clId="{33DED9A3-62D0-E145-BD90-ED0E918EC0C3}" dt="2019-11-07T07:20:28.968" v="4693" actId="26606"/>
        <pc:sldMkLst>
          <pc:docMk/>
          <pc:sldMk cId="109857222" sldId="256"/>
        </pc:sldMkLst>
        <pc:spChg chg="mod">
          <ac:chgData name="Dow, Summer H. (2022)" userId="53b1c7d7-7547-451d-86fd-8ef42c7a4370" providerId="ADAL" clId="{33DED9A3-62D0-E145-BD90-ED0E918EC0C3}" dt="2019-11-07T07:20:28.968" v="4693" actId="26606"/>
          <ac:spMkLst>
            <pc:docMk/>
            <pc:sldMk cId="109857222" sldId="256"/>
            <ac:spMk id="2" creationId="{00000000-0000-0000-0000-000000000000}"/>
          </ac:spMkLst>
        </pc:spChg>
        <pc:spChg chg="mod">
          <ac:chgData name="Dow, Summer H. (2022)" userId="53b1c7d7-7547-451d-86fd-8ef42c7a4370" providerId="ADAL" clId="{33DED9A3-62D0-E145-BD90-ED0E918EC0C3}" dt="2019-11-07T07:20:28.968" v="4693" actId="26606"/>
          <ac:spMkLst>
            <pc:docMk/>
            <pc:sldMk cId="109857222" sldId="256"/>
            <ac:spMk id="3" creationId="{00000000-0000-0000-0000-000000000000}"/>
          </ac:spMkLst>
        </pc:spChg>
        <pc:spChg chg="ord">
          <ac:chgData name="Dow, Summer H. (2022)" userId="53b1c7d7-7547-451d-86fd-8ef42c7a4370" providerId="ADAL" clId="{33DED9A3-62D0-E145-BD90-ED0E918EC0C3}" dt="2019-11-07T07:19:54.090" v="4687" actId="26606"/>
          <ac:spMkLst>
            <pc:docMk/>
            <pc:sldMk cId="109857222" sldId="256"/>
            <ac:spMk id="6" creationId="{FF923B83-2CB2-4D6B-91A2-6F3D1DB7785C}"/>
          </ac:spMkLst>
        </pc:spChg>
        <pc:spChg chg="add del mod">
          <ac:chgData name="Dow, Summer H. (2022)" userId="53b1c7d7-7547-451d-86fd-8ef42c7a4370" providerId="ADAL" clId="{33DED9A3-62D0-E145-BD90-ED0E918EC0C3}" dt="2019-11-07T07:20:13.015" v="4690" actId="478"/>
          <ac:spMkLst>
            <pc:docMk/>
            <pc:sldMk cId="109857222" sldId="256"/>
            <ac:spMk id="8" creationId="{6C7B2E85-7876-E540-9CC2-C63BCF3A00AB}"/>
          </ac:spMkLst>
        </pc:spChg>
        <pc:spChg chg="add del">
          <ac:chgData name="Dow, Summer H. (2022)" userId="53b1c7d7-7547-451d-86fd-8ef42c7a4370" providerId="ADAL" clId="{33DED9A3-62D0-E145-BD90-ED0E918EC0C3}" dt="2019-11-07T07:19:54.090" v="4687" actId="26606"/>
          <ac:spMkLst>
            <pc:docMk/>
            <pc:sldMk cId="109857222" sldId="256"/>
            <ac:spMk id="11" creationId="{823AC064-BC96-4F32-8AE1-B2FD38754823}"/>
          </ac:spMkLst>
        </pc:spChg>
        <pc:spChg chg="add mod">
          <ac:chgData name="Dow, Summer H. (2022)" userId="53b1c7d7-7547-451d-86fd-8ef42c7a4370" providerId="ADAL" clId="{33DED9A3-62D0-E145-BD90-ED0E918EC0C3}" dt="2019-11-07T07:20:28.968" v="4693" actId="26606"/>
          <ac:spMkLst>
            <pc:docMk/>
            <pc:sldMk cId="109857222" sldId="256"/>
            <ac:spMk id="12" creationId="{D6F194D4-F2A0-964F-A5D6-B1E6C3DAA656}"/>
          </ac:spMkLst>
        </pc:spChg>
        <pc:spChg chg="add del">
          <ac:chgData name="Dow, Summer H. (2022)" userId="53b1c7d7-7547-451d-86fd-8ef42c7a4370" providerId="ADAL" clId="{33DED9A3-62D0-E145-BD90-ED0E918EC0C3}" dt="2019-11-07T07:20:28.459" v="4692" actId="26606"/>
          <ac:spMkLst>
            <pc:docMk/>
            <pc:sldMk cId="109857222" sldId="256"/>
            <ac:spMk id="23" creationId="{71B2258F-86CA-4D4D-8270-BC05FCDEBFB3}"/>
          </ac:spMkLst>
        </pc:spChg>
        <pc:spChg chg="add">
          <ac:chgData name="Dow, Summer H. (2022)" userId="53b1c7d7-7547-451d-86fd-8ef42c7a4370" providerId="ADAL" clId="{33DED9A3-62D0-E145-BD90-ED0E918EC0C3}" dt="2019-11-07T07:20:28.968" v="4693" actId="26606"/>
          <ac:spMkLst>
            <pc:docMk/>
            <pc:sldMk cId="109857222" sldId="256"/>
            <ac:spMk id="26" creationId="{87CC2527-562A-4F69-B487-4371E5B243E7}"/>
          </ac:spMkLst>
        </pc:spChg>
        <pc:picChg chg="del mod">
          <ac:chgData name="Dow, Summer H. (2022)" userId="53b1c7d7-7547-451d-86fd-8ef42c7a4370" providerId="ADAL" clId="{33DED9A3-62D0-E145-BD90-ED0E918EC0C3}" dt="2019-11-07T07:19:48.753" v="4685" actId="478"/>
          <ac:picMkLst>
            <pc:docMk/>
            <pc:sldMk cId="109857222" sldId="256"/>
            <ac:picMk id="4" creationId="{1A5E0980-9EA0-4DE2-BDDA-8494BE4801BB}"/>
          </ac:picMkLst>
        </pc:picChg>
        <pc:picChg chg="add del mod">
          <ac:chgData name="Dow, Summer H. (2022)" userId="53b1c7d7-7547-451d-86fd-8ef42c7a4370" providerId="ADAL" clId="{33DED9A3-62D0-E145-BD90-ED0E918EC0C3}" dt="2019-11-07T07:20:13.015" v="4690" actId="478"/>
          <ac:picMkLst>
            <pc:docMk/>
            <pc:sldMk cId="109857222" sldId="256"/>
            <ac:picMk id="7" creationId="{ABD02985-50E0-B742-A64A-FB57878A2867}"/>
          </ac:picMkLst>
        </pc:picChg>
        <pc:picChg chg="add mod ord">
          <ac:chgData name="Dow, Summer H. (2022)" userId="53b1c7d7-7547-451d-86fd-8ef42c7a4370" providerId="ADAL" clId="{33DED9A3-62D0-E145-BD90-ED0E918EC0C3}" dt="2019-11-07T07:20:28.968" v="4693" actId="26606"/>
          <ac:picMkLst>
            <pc:docMk/>
            <pc:sldMk cId="109857222" sldId="256"/>
            <ac:picMk id="10" creationId="{F394CAAB-3248-B04C-8DC5-E44A6E765FEB}"/>
          </ac:picMkLst>
        </pc:picChg>
        <pc:cxnChg chg="add del">
          <ac:chgData name="Dow, Summer H. (2022)" userId="53b1c7d7-7547-451d-86fd-8ef42c7a4370" providerId="ADAL" clId="{33DED9A3-62D0-E145-BD90-ED0E918EC0C3}" dt="2019-11-07T07:19:54.090" v="4687" actId="26606"/>
          <ac:cxnSpMkLst>
            <pc:docMk/>
            <pc:sldMk cId="109857222" sldId="256"/>
            <ac:cxnSpMk id="13" creationId="{7E7C77BC-7138-40B1-A15B-20F57A494629}"/>
          </ac:cxnSpMkLst>
        </pc:cxnChg>
        <pc:cxnChg chg="add del">
          <ac:chgData name="Dow, Summer H. (2022)" userId="53b1c7d7-7547-451d-86fd-8ef42c7a4370" providerId="ADAL" clId="{33DED9A3-62D0-E145-BD90-ED0E918EC0C3}" dt="2019-11-07T07:20:28.968" v="4693" actId="26606"/>
          <ac:cxnSpMkLst>
            <pc:docMk/>
            <pc:sldMk cId="109857222" sldId="256"/>
            <ac:cxnSpMk id="18" creationId="{E126E481-B945-4179-BD79-05E96E9B29E1}"/>
          </ac:cxnSpMkLst>
        </pc:cxnChg>
        <pc:cxnChg chg="add">
          <ac:chgData name="Dow, Summer H. (2022)" userId="53b1c7d7-7547-451d-86fd-8ef42c7a4370" providerId="ADAL" clId="{33DED9A3-62D0-E145-BD90-ED0E918EC0C3}" dt="2019-11-07T07:20:28.968" v="4693" actId="26606"/>
          <ac:cxnSpMkLst>
            <pc:docMk/>
            <pc:sldMk cId="109857222" sldId="256"/>
            <ac:cxnSpMk id="25" creationId="{BCDAEC91-5BCE-4B55-9CC0-43EF94CB734B}"/>
          </ac:cxnSpMkLst>
        </pc:cxnChg>
      </pc:sldChg>
      <pc:sldChg chg="modSp mod setBg">
        <pc:chgData name="Dow, Summer H. (2022)" userId="53b1c7d7-7547-451d-86fd-8ef42c7a4370" providerId="ADAL" clId="{33DED9A3-62D0-E145-BD90-ED0E918EC0C3}" dt="2019-11-07T08:02:08.897" v="5847" actId="26606"/>
        <pc:sldMkLst>
          <pc:docMk/>
          <pc:sldMk cId="3308543351" sldId="258"/>
        </pc:sldMkLst>
        <pc:spChg chg="mod">
          <ac:chgData name="Dow, Summer H. (2022)" userId="53b1c7d7-7547-451d-86fd-8ef42c7a4370" providerId="ADAL" clId="{33DED9A3-62D0-E145-BD90-ED0E918EC0C3}" dt="2019-11-07T08:02:08.897" v="5847" actId="26606"/>
          <ac:spMkLst>
            <pc:docMk/>
            <pc:sldMk cId="3308543351" sldId="258"/>
            <ac:spMk id="2" creationId="{F0791068-30F4-42AF-AA57-D286FA593EC2}"/>
          </ac:spMkLst>
        </pc:spChg>
        <pc:spChg chg="mod">
          <ac:chgData name="Dow, Summer H. (2022)" userId="53b1c7d7-7547-451d-86fd-8ef42c7a4370" providerId="ADAL" clId="{33DED9A3-62D0-E145-BD90-ED0E918EC0C3}" dt="2019-11-07T08:02:08.897" v="5847" actId="26606"/>
          <ac:spMkLst>
            <pc:docMk/>
            <pc:sldMk cId="3308543351" sldId="258"/>
            <ac:spMk id="3" creationId="{3894AA05-7E7D-4E6E-9DE4-87CB36763E61}"/>
          </ac:spMkLst>
        </pc:spChg>
        <pc:picChg chg="mod">
          <ac:chgData name="Dow, Summer H. (2022)" userId="53b1c7d7-7547-451d-86fd-8ef42c7a4370" providerId="ADAL" clId="{33DED9A3-62D0-E145-BD90-ED0E918EC0C3}" dt="2019-11-07T08:02:08.897" v="5847" actId="26606"/>
          <ac:picMkLst>
            <pc:docMk/>
            <pc:sldMk cId="3308543351" sldId="258"/>
            <ac:picMk id="4" creationId="{B7A359E1-977C-450F-A923-EA0376CBD17B}"/>
          </ac:picMkLst>
        </pc:picChg>
      </pc:sldChg>
      <pc:sldChg chg="addSp modSp mod setBg">
        <pc:chgData name="Dow, Summer H. (2022)" userId="53b1c7d7-7547-451d-86fd-8ef42c7a4370" providerId="ADAL" clId="{33DED9A3-62D0-E145-BD90-ED0E918EC0C3}" dt="2019-11-07T08:02:01.648" v="5846" actId="26606"/>
        <pc:sldMkLst>
          <pc:docMk/>
          <pc:sldMk cId="3732505502" sldId="259"/>
        </pc:sldMkLst>
        <pc:spChg chg="mod">
          <ac:chgData name="Dow, Summer H. (2022)" userId="53b1c7d7-7547-451d-86fd-8ef42c7a4370" providerId="ADAL" clId="{33DED9A3-62D0-E145-BD90-ED0E918EC0C3}" dt="2019-11-07T08:02:01.648" v="5846" actId="26606"/>
          <ac:spMkLst>
            <pc:docMk/>
            <pc:sldMk cId="3732505502" sldId="259"/>
            <ac:spMk id="2" creationId="{85D5EC21-5E7F-482B-ABAB-B29E802780DE}"/>
          </ac:spMkLst>
        </pc:spChg>
        <pc:spChg chg="mod">
          <ac:chgData name="Dow, Summer H. (2022)" userId="53b1c7d7-7547-451d-86fd-8ef42c7a4370" providerId="ADAL" clId="{33DED9A3-62D0-E145-BD90-ED0E918EC0C3}" dt="2019-11-07T08:02:01.648" v="5846" actId="26606"/>
          <ac:spMkLst>
            <pc:docMk/>
            <pc:sldMk cId="3732505502" sldId="259"/>
            <ac:spMk id="3" creationId="{02BD3077-1FF2-4C19-91FC-E1C5AE02EFD7}"/>
          </ac:spMkLst>
        </pc:spChg>
        <pc:picChg chg="add mod">
          <ac:chgData name="Dow, Summer H. (2022)" userId="53b1c7d7-7547-451d-86fd-8ef42c7a4370" providerId="ADAL" clId="{33DED9A3-62D0-E145-BD90-ED0E918EC0C3}" dt="2019-11-07T08:02:01.648" v="5846" actId="26606"/>
          <ac:picMkLst>
            <pc:docMk/>
            <pc:sldMk cId="3732505502" sldId="259"/>
            <ac:picMk id="5" creationId="{B1E5C4E9-4667-6843-9727-E38ABF376022}"/>
          </ac:picMkLst>
        </pc:picChg>
      </pc:sldChg>
      <pc:sldChg chg="modSp del">
        <pc:chgData name="Dow, Summer H. (2022)" userId="53b1c7d7-7547-451d-86fd-8ef42c7a4370" providerId="ADAL" clId="{33DED9A3-62D0-E145-BD90-ED0E918EC0C3}" dt="2019-11-07T04:10:24.946" v="509" actId="2696"/>
        <pc:sldMkLst>
          <pc:docMk/>
          <pc:sldMk cId="2906468385" sldId="260"/>
        </pc:sldMkLst>
        <pc:spChg chg="mod">
          <ac:chgData name="Dow, Summer H. (2022)" userId="53b1c7d7-7547-451d-86fd-8ef42c7a4370" providerId="ADAL" clId="{33DED9A3-62D0-E145-BD90-ED0E918EC0C3}" dt="2019-11-07T04:10:16.762" v="508"/>
          <ac:spMkLst>
            <pc:docMk/>
            <pc:sldMk cId="2906468385" sldId="260"/>
            <ac:spMk id="3" creationId="{FF0ACF70-7F6C-4B26-9F61-13E2D0EB6F7C}"/>
          </ac:spMkLst>
        </pc:spChg>
      </pc:sldChg>
      <pc:sldChg chg="addSp modSp mod setBg">
        <pc:chgData name="Dow, Summer H. (2022)" userId="53b1c7d7-7547-451d-86fd-8ef42c7a4370" providerId="ADAL" clId="{33DED9A3-62D0-E145-BD90-ED0E918EC0C3}" dt="2019-11-07T08:05:05.639" v="5853" actId="26606"/>
        <pc:sldMkLst>
          <pc:docMk/>
          <pc:sldMk cId="1547576427" sldId="262"/>
        </pc:sldMkLst>
        <pc:spChg chg="mod">
          <ac:chgData name="Dow, Summer H. (2022)" userId="53b1c7d7-7547-451d-86fd-8ef42c7a4370" providerId="ADAL" clId="{33DED9A3-62D0-E145-BD90-ED0E918EC0C3}" dt="2019-11-07T08:05:05.639" v="5853" actId="26606"/>
          <ac:spMkLst>
            <pc:docMk/>
            <pc:sldMk cId="1547576427" sldId="262"/>
            <ac:spMk id="2" creationId="{868B1CE1-A2DA-4F1D-8E36-3E37F6B1755C}"/>
          </ac:spMkLst>
        </pc:spChg>
        <pc:spChg chg="mod ord">
          <ac:chgData name="Dow, Summer H. (2022)" userId="53b1c7d7-7547-451d-86fd-8ef42c7a4370" providerId="ADAL" clId="{33DED9A3-62D0-E145-BD90-ED0E918EC0C3}" dt="2019-11-07T08:05:05.639" v="5853" actId="26606"/>
          <ac:spMkLst>
            <pc:docMk/>
            <pc:sldMk cId="1547576427" sldId="262"/>
            <ac:spMk id="3" creationId="{91A53468-9282-41F8-9BB3-B63B6F40BA7D}"/>
          </ac:spMkLst>
        </pc:spChg>
        <pc:picChg chg="add mod">
          <ac:chgData name="Dow, Summer H. (2022)" userId="53b1c7d7-7547-451d-86fd-8ef42c7a4370" providerId="ADAL" clId="{33DED9A3-62D0-E145-BD90-ED0E918EC0C3}" dt="2019-11-07T08:05:05.639" v="5853" actId="26606"/>
          <ac:picMkLst>
            <pc:docMk/>
            <pc:sldMk cId="1547576427" sldId="262"/>
            <ac:picMk id="5" creationId="{7B48B590-7351-D845-9574-1C6B04C2A146}"/>
          </ac:picMkLst>
        </pc:picChg>
        <pc:cxnChg chg="add">
          <ac:chgData name="Dow, Summer H. (2022)" userId="53b1c7d7-7547-451d-86fd-8ef42c7a4370" providerId="ADAL" clId="{33DED9A3-62D0-E145-BD90-ED0E918EC0C3}" dt="2019-11-07T08:05:05.639" v="5853" actId="26606"/>
          <ac:cxnSpMkLst>
            <pc:docMk/>
            <pc:sldMk cId="1547576427" sldId="262"/>
            <ac:cxnSpMk id="10" creationId="{39B7FDC9-F0CE-43A7-9F2A-83DD09DC3453}"/>
          </ac:cxnSpMkLst>
        </pc:cxnChg>
      </pc:sldChg>
      <pc:sldChg chg="modSp ord">
        <pc:chgData name="Dow, Summer H. (2022)" userId="53b1c7d7-7547-451d-86fd-8ef42c7a4370" providerId="ADAL" clId="{33DED9A3-62D0-E145-BD90-ED0E918EC0C3}" dt="2019-11-07T12:36:09.399" v="5932"/>
        <pc:sldMkLst>
          <pc:docMk/>
          <pc:sldMk cId="1580349498" sldId="263"/>
        </pc:sldMkLst>
        <pc:spChg chg="mod">
          <ac:chgData name="Dow, Summer H. (2022)" userId="53b1c7d7-7547-451d-86fd-8ef42c7a4370" providerId="ADAL" clId="{33DED9A3-62D0-E145-BD90-ED0E918EC0C3}" dt="2019-11-07T08:05:52.215" v="5864" actId="113"/>
          <ac:spMkLst>
            <pc:docMk/>
            <pc:sldMk cId="1580349498" sldId="263"/>
            <ac:spMk id="2" creationId="{3E719D5D-1747-43F3-8F82-B7FD98C557B9}"/>
          </ac:spMkLst>
        </pc:spChg>
      </pc:sldChg>
      <pc:sldChg chg="del">
        <pc:chgData name="Dow, Summer H. (2022)" userId="53b1c7d7-7547-451d-86fd-8ef42c7a4370" providerId="ADAL" clId="{33DED9A3-62D0-E145-BD90-ED0E918EC0C3}" dt="2019-11-07T07:39:08.043" v="5615" actId="2696"/>
        <pc:sldMkLst>
          <pc:docMk/>
          <pc:sldMk cId="3588041597" sldId="264"/>
        </pc:sldMkLst>
      </pc:sldChg>
      <pc:sldChg chg="modSp del">
        <pc:chgData name="Dow, Summer H. (2022)" userId="53b1c7d7-7547-451d-86fd-8ef42c7a4370" providerId="ADAL" clId="{33DED9A3-62D0-E145-BD90-ED0E918EC0C3}" dt="2019-11-07T07:39:48.811" v="5617" actId="2696"/>
        <pc:sldMkLst>
          <pc:docMk/>
          <pc:sldMk cId="861702344" sldId="265"/>
        </pc:sldMkLst>
        <pc:spChg chg="mod">
          <ac:chgData name="Dow, Summer H. (2022)" userId="53b1c7d7-7547-451d-86fd-8ef42c7a4370" providerId="ADAL" clId="{33DED9A3-62D0-E145-BD90-ED0E918EC0C3}" dt="2019-11-07T07:39:38.670" v="5616" actId="20577"/>
          <ac:spMkLst>
            <pc:docMk/>
            <pc:sldMk cId="861702344" sldId="265"/>
            <ac:spMk id="3" creationId="{1BC87CAE-EC84-492A-B564-1BDC991A09D0}"/>
          </ac:spMkLst>
        </pc:spChg>
      </pc:sldChg>
      <pc:sldChg chg="modSp">
        <pc:chgData name="Dow, Summer H. (2022)" userId="53b1c7d7-7547-451d-86fd-8ef42c7a4370" providerId="ADAL" clId="{33DED9A3-62D0-E145-BD90-ED0E918EC0C3}" dt="2019-11-07T12:37:36.211" v="6078"/>
        <pc:sldMkLst>
          <pc:docMk/>
          <pc:sldMk cId="3690594285" sldId="266"/>
        </pc:sldMkLst>
        <pc:spChg chg="mod">
          <ac:chgData name="Dow, Summer H. (2022)" userId="53b1c7d7-7547-451d-86fd-8ef42c7a4370" providerId="ADAL" clId="{33DED9A3-62D0-E145-BD90-ED0E918EC0C3}" dt="2019-11-07T12:37:36.211" v="6078"/>
          <ac:spMkLst>
            <pc:docMk/>
            <pc:sldMk cId="3690594285" sldId="266"/>
            <ac:spMk id="2" creationId="{294C991A-8109-4E6F-A2BA-94F5A7C39907}"/>
          </ac:spMkLst>
        </pc:spChg>
        <pc:spChg chg="mod">
          <ac:chgData name="Dow, Summer H. (2022)" userId="53b1c7d7-7547-451d-86fd-8ef42c7a4370" providerId="ADAL" clId="{33DED9A3-62D0-E145-BD90-ED0E918EC0C3}" dt="2019-11-07T12:37:00.061" v="6073" actId="20577"/>
          <ac:spMkLst>
            <pc:docMk/>
            <pc:sldMk cId="3690594285" sldId="266"/>
            <ac:spMk id="3" creationId="{F70685D2-B582-4E93-A6A9-1EA22633B6A8}"/>
          </ac:spMkLst>
        </pc:spChg>
      </pc:sldChg>
      <pc:sldChg chg="modSp del">
        <pc:chgData name="Dow, Summer H. (2022)" userId="53b1c7d7-7547-451d-86fd-8ef42c7a4370" providerId="ADAL" clId="{33DED9A3-62D0-E145-BD90-ED0E918EC0C3}" dt="2019-11-07T07:40:16.556" v="5618" actId="2696"/>
        <pc:sldMkLst>
          <pc:docMk/>
          <pc:sldMk cId="240919083" sldId="267"/>
        </pc:sldMkLst>
        <pc:spChg chg="mod">
          <ac:chgData name="Dow, Summer H. (2022)" userId="53b1c7d7-7547-451d-86fd-8ef42c7a4370" providerId="ADAL" clId="{33DED9A3-62D0-E145-BD90-ED0E918EC0C3}" dt="2019-11-07T06:04:44.200" v="4066" actId="13926"/>
          <ac:spMkLst>
            <pc:docMk/>
            <pc:sldMk cId="240919083" sldId="267"/>
            <ac:spMk id="2" creationId="{D7D28970-43F4-4F12-8EB8-0A2634178124}"/>
          </ac:spMkLst>
        </pc:spChg>
      </pc:sldChg>
      <pc:sldChg chg="modSp del">
        <pc:chgData name="Dow, Summer H. (2022)" userId="53b1c7d7-7547-451d-86fd-8ef42c7a4370" providerId="ADAL" clId="{33DED9A3-62D0-E145-BD90-ED0E918EC0C3}" dt="2019-11-07T05:10:11.600" v="1394" actId="2696"/>
        <pc:sldMkLst>
          <pc:docMk/>
          <pc:sldMk cId="3812539381" sldId="272"/>
        </pc:sldMkLst>
        <pc:spChg chg="mod">
          <ac:chgData name="Dow, Summer H. (2022)" userId="53b1c7d7-7547-451d-86fd-8ef42c7a4370" providerId="ADAL" clId="{33DED9A3-62D0-E145-BD90-ED0E918EC0C3}" dt="2019-11-07T05:07:49.801" v="1168" actId="1076"/>
          <ac:spMkLst>
            <pc:docMk/>
            <pc:sldMk cId="3812539381" sldId="272"/>
            <ac:spMk id="7" creationId="{40668432-2738-44FD-92B9-71732CB7E7FB}"/>
          </ac:spMkLst>
        </pc:spChg>
      </pc:sldChg>
      <pc:sldChg chg="del ord">
        <pc:chgData name="Dow, Summer H. (2022)" userId="53b1c7d7-7547-451d-86fd-8ef42c7a4370" providerId="ADAL" clId="{33DED9A3-62D0-E145-BD90-ED0E918EC0C3}" dt="2019-11-07T08:00:50.805" v="5840" actId="2696"/>
        <pc:sldMkLst>
          <pc:docMk/>
          <pc:sldMk cId="2220404318" sldId="274"/>
        </pc:sldMkLst>
      </pc:sldChg>
      <pc:sldChg chg="modSp">
        <pc:chgData name="Dow, Summer H. (2022)" userId="53b1c7d7-7547-451d-86fd-8ef42c7a4370" providerId="ADAL" clId="{33DED9A3-62D0-E145-BD90-ED0E918EC0C3}" dt="2019-11-07T04:10:42.878" v="524" actId="20577"/>
        <pc:sldMkLst>
          <pc:docMk/>
          <pc:sldMk cId="3749379637" sldId="275"/>
        </pc:sldMkLst>
        <pc:spChg chg="mod">
          <ac:chgData name="Dow, Summer H. (2022)" userId="53b1c7d7-7547-451d-86fd-8ef42c7a4370" providerId="ADAL" clId="{33DED9A3-62D0-E145-BD90-ED0E918EC0C3}" dt="2019-11-07T04:10:42.878" v="524" actId="20577"/>
          <ac:spMkLst>
            <pc:docMk/>
            <pc:sldMk cId="3749379637" sldId="275"/>
            <ac:spMk id="2" creationId="{9A710E4A-DB6C-4161-BA3E-7E427E676413}"/>
          </ac:spMkLst>
        </pc:spChg>
      </pc:sldChg>
      <pc:sldChg chg="addSp delSp modSp">
        <pc:chgData name="Dow, Summer H. (2022)" userId="53b1c7d7-7547-451d-86fd-8ef42c7a4370" providerId="ADAL" clId="{33DED9A3-62D0-E145-BD90-ED0E918EC0C3}" dt="2019-11-07T07:24:33.747" v="4719" actId="20577"/>
        <pc:sldMkLst>
          <pc:docMk/>
          <pc:sldMk cId="2567153802" sldId="277"/>
        </pc:sldMkLst>
        <pc:spChg chg="mod">
          <ac:chgData name="Dow, Summer H. (2022)" userId="53b1c7d7-7547-451d-86fd-8ef42c7a4370" providerId="ADAL" clId="{33DED9A3-62D0-E145-BD90-ED0E918EC0C3}" dt="2019-11-07T05:18:02.414" v="1870" actId="20577"/>
          <ac:spMkLst>
            <pc:docMk/>
            <pc:sldMk cId="2567153802" sldId="277"/>
            <ac:spMk id="2" creationId="{307CEF24-6413-4213-AADD-CD266D8334E6}"/>
          </ac:spMkLst>
        </pc:spChg>
        <pc:spChg chg="mod">
          <ac:chgData name="Dow, Summer H. (2022)" userId="53b1c7d7-7547-451d-86fd-8ef42c7a4370" providerId="ADAL" clId="{33DED9A3-62D0-E145-BD90-ED0E918EC0C3}" dt="2019-11-07T07:24:33.747" v="4719" actId="20577"/>
          <ac:spMkLst>
            <pc:docMk/>
            <pc:sldMk cId="2567153802" sldId="277"/>
            <ac:spMk id="3" creationId="{5E6EB639-5A82-480C-9836-240604CC9460}"/>
          </ac:spMkLst>
        </pc:spChg>
        <pc:spChg chg="add del mod">
          <ac:chgData name="Dow, Summer H. (2022)" userId="53b1c7d7-7547-451d-86fd-8ef42c7a4370" providerId="ADAL" clId="{33DED9A3-62D0-E145-BD90-ED0E918EC0C3}" dt="2019-11-07T05:42:46.725" v="3406"/>
          <ac:spMkLst>
            <pc:docMk/>
            <pc:sldMk cId="2567153802" sldId="277"/>
            <ac:spMk id="5" creationId="{731E068D-5A2A-6845-B9AB-CCE671DE9F4A}"/>
          </ac:spMkLst>
        </pc:spChg>
        <pc:spChg chg="add del mod">
          <ac:chgData name="Dow, Summer H. (2022)" userId="53b1c7d7-7547-451d-86fd-8ef42c7a4370" providerId="ADAL" clId="{33DED9A3-62D0-E145-BD90-ED0E918EC0C3}" dt="2019-11-07T07:23:49.042" v="4702" actId="478"/>
          <ac:spMkLst>
            <pc:docMk/>
            <pc:sldMk cId="2567153802" sldId="277"/>
            <ac:spMk id="8" creationId="{56F8219E-0F33-CA4C-9A27-188C0B83AF33}"/>
          </ac:spMkLst>
        </pc:spChg>
        <pc:picChg chg="add del mod">
          <ac:chgData name="Dow, Summer H. (2022)" userId="53b1c7d7-7547-451d-86fd-8ef42c7a4370" providerId="ADAL" clId="{33DED9A3-62D0-E145-BD90-ED0E918EC0C3}" dt="2019-11-07T05:42:46.725" v="3406"/>
          <ac:picMkLst>
            <pc:docMk/>
            <pc:sldMk cId="2567153802" sldId="277"/>
            <ac:picMk id="4" creationId="{C4BF1457-8E90-2F4F-9337-42EDC6965A17}"/>
          </ac:picMkLst>
        </pc:picChg>
        <pc:picChg chg="add del mod">
          <ac:chgData name="Dow, Summer H. (2022)" userId="53b1c7d7-7547-451d-86fd-8ef42c7a4370" providerId="ADAL" clId="{33DED9A3-62D0-E145-BD90-ED0E918EC0C3}" dt="2019-11-07T07:23:49.042" v="4702" actId="478"/>
          <ac:picMkLst>
            <pc:docMk/>
            <pc:sldMk cId="2567153802" sldId="277"/>
            <ac:picMk id="7" creationId="{658DBC1F-4E6D-364F-B7D0-74F83A8ACEEF}"/>
          </ac:picMkLst>
        </pc:picChg>
        <pc:picChg chg="add mod">
          <ac:chgData name="Dow, Summer H. (2022)" userId="53b1c7d7-7547-451d-86fd-8ef42c7a4370" providerId="ADAL" clId="{33DED9A3-62D0-E145-BD90-ED0E918EC0C3}" dt="2019-11-07T07:24:23.417" v="4707" actId="14100"/>
          <ac:picMkLst>
            <pc:docMk/>
            <pc:sldMk cId="2567153802" sldId="277"/>
            <ac:picMk id="10" creationId="{118ADD5C-844A-AD4F-85C9-AE32DCE47907}"/>
          </ac:picMkLst>
        </pc:picChg>
      </pc:sldChg>
      <pc:sldChg chg="modSp del">
        <pc:chgData name="Dow, Summer H. (2022)" userId="53b1c7d7-7547-451d-86fd-8ef42c7a4370" providerId="ADAL" clId="{33DED9A3-62D0-E145-BD90-ED0E918EC0C3}" dt="2019-11-07T05:57:00.781" v="3937" actId="2696"/>
        <pc:sldMkLst>
          <pc:docMk/>
          <pc:sldMk cId="788314044" sldId="278"/>
        </pc:sldMkLst>
        <pc:spChg chg="mod">
          <ac:chgData name="Dow, Summer H. (2022)" userId="53b1c7d7-7547-451d-86fd-8ef42c7a4370" providerId="ADAL" clId="{33DED9A3-62D0-E145-BD90-ED0E918EC0C3}" dt="2019-11-07T05:56:55.205" v="3936" actId="20577"/>
          <ac:spMkLst>
            <pc:docMk/>
            <pc:sldMk cId="788314044" sldId="278"/>
            <ac:spMk id="3" creationId="{1B114417-F06F-4D7E-BA90-F4CD643983C7}"/>
          </ac:spMkLst>
        </pc:spChg>
      </pc:sldChg>
      <pc:sldChg chg="modSp del ord">
        <pc:chgData name="Dow, Summer H. (2022)" userId="53b1c7d7-7547-451d-86fd-8ef42c7a4370" providerId="ADAL" clId="{33DED9A3-62D0-E145-BD90-ED0E918EC0C3}" dt="2019-11-07T05:56:38.780" v="3933" actId="2696"/>
        <pc:sldMkLst>
          <pc:docMk/>
          <pc:sldMk cId="3789025904" sldId="279"/>
        </pc:sldMkLst>
        <pc:spChg chg="mod">
          <ac:chgData name="Dow, Summer H. (2022)" userId="53b1c7d7-7547-451d-86fd-8ef42c7a4370" providerId="ADAL" clId="{33DED9A3-62D0-E145-BD90-ED0E918EC0C3}" dt="2019-11-07T05:46:40.884" v="3449" actId="20577"/>
          <ac:spMkLst>
            <pc:docMk/>
            <pc:sldMk cId="3789025904" sldId="279"/>
            <ac:spMk id="2" creationId="{65CEA4ED-59C0-428C-8B7C-328C2205AA42}"/>
          </ac:spMkLst>
        </pc:spChg>
      </pc:sldChg>
      <pc:sldChg chg="modSp ord">
        <pc:chgData name="Dow, Summer H. (2022)" userId="53b1c7d7-7547-451d-86fd-8ef42c7a4370" providerId="ADAL" clId="{33DED9A3-62D0-E145-BD90-ED0E918EC0C3}" dt="2019-11-07T07:24:58.880" v="4721" actId="13926"/>
        <pc:sldMkLst>
          <pc:docMk/>
          <pc:sldMk cId="919747122" sldId="280"/>
        </pc:sldMkLst>
        <pc:spChg chg="mod">
          <ac:chgData name="Dow, Summer H. (2022)" userId="53b1c7d7-7547-451d-86fd-8ef42c7a4370" providerId="ADAL" clId="{33DED9A3-62D0-E145-BD90-ED0E918EC0C3}" dt="2019-11-07T07:24:58.880" v="4721" actId="13926"/>
          <ac:spMkLst>
            <pc:docMk/>
            <pc:sldMk cId="919747122" sldId="280"/>
            <ac:spMk id="2" creationId="{8DBA2B54-24C2-4468-93E6-A8E2C9860E1E}"/>
          </ac:spMkLst>
        </pc:spChg>
        <pc:spChg chg="mod">
          <ac:chgData name="Dow, Summer H. (2022)" userId="53b1c7d7-7547-451d-86fd-8ef42c7a4370" providerId="ADAL" clId="{33DED9A3-62D0-E145-BD90-ED0E918EC0C3}" dt="2019-11-07T05:58:29.371" v="4021" actId="20577"/>
          <ac:spMkLst>
            <pc:docMk/>
            <pc:sldMk cId="919747122" sldId="280"/>
            <ac:spMk id="3" creationId="{12D4FF07-B26D-4FAA-B806-74521F4DA5C9}"/>
          </ac:spMkLst>
        </pc:spChg>
      </pc:sldChg>
      <pc:sldChg chg="modSp del">
        <pc:chgData name="Dow, Summer H. (2022)" userId="53b1c7d7-7547-451d-86fd-8ef42c7a4370" providerId="ADAL" clId="{33DED9A3-62D0-E145-BD90-ED0E918EC0C3}" dt="2019-11-07T05:59:52.766" v="4030" actId="2696"/>
        <pc:sldMkLst>
          <pc:docMk/>
          <pc:sldMk cId="2643342138" sldId="281"/>
        </pc:sldMkLst>
        <pc:spChg chg="mod">
          <ac:chgData name="Dow, Summer H. (2022)" userId="53b1c7d7-7547-451d-86fd-8ef42c7a4370" providerId="ADAL" clId="{33DED9A3-62D0-E145-BD90-ED0E918EC0C3}" dt="2019-11-07T05:59:25.118" v="4025"/>
          <ac:spMkLst>
            <pc:docMk/>
            <pc:sldMk cId="2643342138" sldId="281"/>
            <ac:spMk id="3" creationId="{02D57F29-76EA-4602-AF84-7D6BCFDD3FF6}"/>
          </ac:spMkLst>
        </pc:spChg>
      </pc:sldChg>
      <pc:sldChg chg="addSp modSp ord modNotesTx">
        <pc:chgData name="Dow, Summer H. (2022)" userId="53b1c7d7-7547-451d-86fd-8ef42c7a4370" providerId="ADAL" clId="{33DED9A3-62D0-E145-BD90-ED0E918EC0C3}" dt="2019-11-07T12:28:08.599" v="5912" actId="14100"/>
        <pc:sldMkLst>
          <pc:docMk/>
          <pc:sldMk cId="281366611" sldId="282"/>
        </pc:sldMkLst>
        <pc:spChg chg="mod">
          <ac:chgData name="Dow, Summer H. (2022)" userId="53b1c7d7-7547-451d-86fd-8ef42c7a4370" providerId="ADAL" clId="{33DED9A3-62D0-E145-BD90-ED0E918EC0C3}" dt="2019-11-07T12:27:50.775" v="5907" actId="20577"/>
          <ac:spMkLst>
            <pc:docMk/>
            <pc:sldMk cId="281366611" sldId="282"/>
            <ac:spMk id="3" creationId="{AFEACFEA-E5E1-4EBE-A8C3-7D81E32D39CA}"/>
          </ac:spMkLst>
        </pc:spChg>
        <pc:picChg chg="add mod">
          <ac:chgData name="Dow, Summer H. (2022)" userId="53b1c7d7-7547-451d-86fd-8ef42c7a4370" providerId="ADAL" clId="{33DED9A3-62D0-E145-BD90-ED0E918EC0C3}" dt="2019-11-07T12:28:08.599" v="5912" actId="14100"/>
          <ac:picMkLst>
            <pc:docMk/>
            <pc:sldMk cId="281366611" sldId="282"/>
            <ac:picMk id="5" creationId="{ABD00F77-DCB4-EB49-91C5-C8CD9B8713AC}"/>
          </ac:picMkLst>
        </pc:picChg>
      </pc:sldChg>
      <pc:sldChg chg="modSp del">
        <pc:chgData name="Dow, Summer H. (2022)" userId="53b1c7d7-7547-451d-86fd-8ef42c7a4370" providerId="ADAL" clId="{33DED9A3-62D0-E145-BD90-ED0E918EC0C3}" dt="2019-11-07T07:53:47.954" v="5805" actId="2696"/>
        <pc:sldMkLst>
          <pc:docMk/>
          <pc:sldMk cId="2027293336" sldId="283"/>
        </pc:sldMkLst>
        <pc:spChg chg="mod">
          <ac:chgData name="Dow, Summer H. (2022)" userId="53b1c7d7-7547-451d-86fd-8ef42c7a4370" providerId="ADAL" clId="{33DED9A3-62D0-E145-BD90-ED0E918EC0C3}" dt="2019-11-07T06:02:34.737" v="4037" actId="13926"/>
          <ac:spMkLst>
            <pc:docMk/>
            <pc:sldMk cId="2027293336" sldId="283"/>
            <ac:spMk id="2" creationId="{651DC2C7-87BF-45F8-B472-FAC971B9015D}"/>
          </ac:spMkLst>
        </pc:spChg>
      </pc:sldChg>
      <pc:sldChg chg="modSp del ord">
        <pc:chgData name="Dow, Summer H. (2022)" userId="53b1c7d7-7547-451d-86fd-8ef42c7a4370" providerId="ADAL" clId="{33DED9A3-62D0-E145-BD90-ED0E918EC0C3}" dt="2019-11-07T12:37:29.579" v="6074" actId="2696"/>
        <pc:sldMkLst>
          <pc:docMk/>
          <pc:sldMk cId="3072284426" sldId="284"/>
        </pc:sldMkLst>
        <pc:spChg chg="mod">
          <ac:chgData name="Dow, Summer H. (2022)" userId="53b1c7d7-7547-451d-86fd-8ef42c7a4370" providerId="ADAL" clId="{33DED9A3-62D0-E145-BD90-ED0E918EC0C3}" dt="2019-11-07T06:05:52.848" v="4122" actId="20577"/>
          <ac:spMkLst>
            <pc:docMk/>
            <pc:sldMk cId="3072284426" sldId="284"/>
            <ac:spMk id="2" creationId="{061ABC79-1DBB-4A25-8F2E-E3846549FB57}"/>
          </ac:spMkLst>
        </pc:spChg>
      </pc:sldChg>
      <pc:sldChg chg="modSp ord">
        <pc:chgData name="Dow, Summer H. (2022)" userId="53b1c7d7-7547-451d-86fd-8ef42c7a4370" providerId="ADAL" clId="{33DED9A3-62D0-E145-BD90-ED0E918EC0C3}" dt="2019-11-07T08:06:20.793" v="5874" actId="313"/>
        <pc:sldMkLst>
          <pc:docMk/>
          <pc:sldMk cId="3950545780" sldId="285"/>
        </pc:sldMkLst>
        <pc:spChg chg="mod">
          <ac:chgData name="Dow, Summer H. (2022)" userId="53b1c7d7-7547-451d-86fd-8ef42c7a4370" providerId="ADAL" clId="{33DED9A3-62D0-E145-BD90-ED0E918EC0C3}" dt="2019-11-07T06:06:15.462" v="4153" actId="20577"/>
          <ac:spMkLst>
            <pc:docMk/>
            <pc:sldMk cId="3950545780" sldId="285"/>
            <ac:spMk id="2" creationId="{7634D6DA-0FCA-421A-BBD6-0C5138B73161}"/>
          </ac:spMkLst>
        </pc:spChg>
        <pc:spChg chg="mod">
          <ac:chgData name="Dow, Summer H. (2022)" userId="53b1c7d7-7547-451d-86fd-8ef42c7a4370" providerId="ADAL" clId="{33DED9A3-62D0-E145-BD90-ED0E918EC0C3}" dt="2019-11-07T08:06:20.793" v="5874" actId="313"/>
          <ac:spMkLst>
            <pc:docMk/>
            <pc:sldMk cId="3950545780" sldId="285"/>
            <ac:spMk id="3" creationId="{9C19408E-A049-4E37-B4A7-D0758FB60E46}"/>
          </ac:spMkLst>
        </pc:spChg>
      </pc:sldChg>
      <pc:sldChg chg="del ord">
        <pc:chgData name="Dow, Summer H. (2022)" userId="53b1c7d7-7547-451d-86fd-8ef42c7a4370" providerId="ADAL" clId="{33DED9A3-62D0-E145-BD90-ED0E918EC0C3}" dt="2019-11-07T07:43:13.410" v="5753" actId="2696"/>
        <pc:sldMkLst>
          <pc:docMk/>
          <pc:sldMk cId="1216561248" sldId="286"/>
        </pc:sldMkLst>
      </pc:sldChg>
      <pc:sldChg chg="addSp modSp">
        <pc:chgData name="Dow, Summer H. (2022)" userId="53b1c7d7-7547-451d-86fd-8ef42c7a4370" providerId="ADAL" clId="{33DED9A3-62D0-E145-BD90-ED0E918EC0C3}" dt="2019-11-07T08:09:24.392" v="5890" actId="1076"/>
        <pc:sldMkLst>
          <pc:docMk/>
          <pc:sldMk cId="2002856004" sldId="289"/>
        </pc:sldMkLst>
        <pc:spChg chg="mod">
          <ac:chgData name="Dow, Summer H. (2022)" userId="53b1c7d7-7547-451d-86fd-8ef42c7a4370" providerId="ADAL" clId="{33DED9A3-62D0-E145-BD90-ED0E918EC0C3}" dt="2019-11-07T07:42:54.248" v="5752" actId="20577"/>
          <ac:spMkLst>
            <pc:docMk/>
            <pc:sldMk cId="2002856004" sldId="289"/>
            <ac:spMk id="2" creationId="{3D68545B-8CBE-4050-88C0-E232CF17ECC2}"/>
          </ac:spMkLst>
        </pc:spChg>
        <pc:picChg chg="add mod">
          <ac:chgData name="Dow, Summer H. (2022)" userId="53b1c7d7-7547-451d-86fd-8ef42c7a4370" providerId="ADAL" clId="{33DED9A3-62D0-E145-BD90-ED0E918EC0C3}" dt="2019-11-07T08:09:24.392" v="5890" actId="1076"/>
          <ac:picMkLst>
            <pc:docMk/>
            <pc:sldMk cId="2002856004" sldId="289"/>
            <ac:picMk id="5" creationId="{7F7D8F1C-E9C8-0E41-AB25-B363979D9C73}"/>
          </ac:picMkLst>
        </pc:picChg>
      </pc:sldChg>
      <pc:sldChg chg="del">
        <pc:chgData name="Dow, Summer H. (2022)" userId="53b1c7d7-7547-451d-86fd-8ef42c7a4370" providerId="ADAL" clId="{33DED9A3-62D0-E145-BD90-ED0E918EC0C3}" dt="2019-11-07T03:50:20.670" v="4" actId="2696"/>
        <pc:sldMkLst>
          <pc:docMk/>
          <pc:sldMk cId="1859419558" sldId="290"/>
        </pc:sldMkLst>
      </pc:sldChg>
      <pc:sldChg chg="addSp delSp modSp mod setBg">
        <pc:chgData name="Dow, Summer H. (2022)" userId="53b1c7d7-7547-451d-86fd-8ef42c7a4370" providerId="ADAL" clId="{33DED9A3-62D0-E145-BD90-ED0E918EC0C3}" dt="2019-11-07T07:45:58.156" v="5757" actId="26606"/>
        <pc:sldMkLst>
          <pc:docMk/>
          <pc:sldMk cId="891739169" sldId="291"/>
        </pc:sldMkLst>
        <pc:spChg chg="mod">
          <ac:chgData name="Dow, Summer H. (2022)" userId="53b1c7d7-7547-451d-86fd-8ef42c7a4370" providerId="ADAL" clId="{33DED9A3-62D0-E145-BD90-ED0E918EC0C3}" dt="2019-11-07T07:45:58.156" v="5757" actId="26606"/>
          <ac:spMkLst>
            <pc:docMk/>
            <pc:sldMk cId="891739169" sldId="291"/>
            <ac:spMk id="2" creationId="{667FC367-D691-4510-BC43-2354D3D42D90}"/>
          </ac:spMkLst>
        </pc:spChg>
        <pc:spChg chg="mod">
          <ac:chgData name="Dow, Summer H. (2022)" userId="53b1c7d7-7547-451d-86fd-8ef42c7a4370" providerId="ADAL" clId="{33DED9A3-62D0-E145-BD90-ED0E918EC0C3}" dt="2019-11-07T07:45:58.156" v="5757" actId="26606"/>
          <ac:spMkLst>
            <pc:docMk/>
            <pc:sldMk cId="891739169" sldId="291"/>
            <ac:spMk id="3" creationId="{E447889F-8B90-478A-B6C0-7D53650A74EC}"/>
          </ac:spMkLst>
        </pc:spChg>
        <pc:picChg chg="del mod">
          <ac:chgData name="Dow, Summer H. (2022)" userId="53b1c7d7-7547-451d-86fd-8ef42c7a4370" providerId="ADAL" clId="{33DED9A3-62D0-E145-BD90-ED0E918EC0C3}" dt="2019-11-07T07:20:49.071" v="4694"/>
          <ac:picMkLst>
            <pc:docMk/>
            <pc:sldMk cId="891739169" sldId="291"/>
            <ac:picMk id="4" creationId="{93CA0AB2-FCD7-4221-9150-C2672C42554C}"/>
          </ac:picMkLst>
        </pc:picChg>
        <pc:picChg chg="add mod">
          <ac:chgData name="Dow, Summer H. (2022)" userId="53b1c7d7-7547-451d-86fd-8ef42c7a4370" providerId="ADAL" clId="{33DED9A3-62D0-E145-BD90-ED0E918EC0C3}" dt="2019-11-07T07:45:58.156" v="5757" actId="26606"/>
          <ac:picMkLst>
            <pc:docMk/>
            <pc:sldMk cId="891739169" sldId="291"/>
            <ac:picMk id="6" creationId="{BCC1E12B-9347-F742-814C-5A4B9CA7EE64}"/>
          </ac:picMkLst>
        </pc:picChg>
      </pc:sldChg>
      <pc:sldChg chg="addSp delSp modSp add del">
        <pc:chgData name="Dow, Summer H. (2022)" userId="53b1c7d7-7547-451d-86fd-8ef42c7a4370" providerId="ADAL" clId="{33DED9A3-62D0-E145-BD90-ED0E918EC0C3}" dt="2019-11-07T03:50:21.390" v="5" actId="2696"/>
        <pc:sldMkLst>
          <pc:docMk/>
          <pc:sldMk cId="1114696227" sldId="292"/>
        </pc:sldMkLst>
        <pc:spChg chg="add del mod">
          <ac:chgData name="Dow, Summer H. (2022)" userId="53b1c7d7-7547-451d-86fd-8ef42c7a4370" providerId="ADAL" clId="{33DED9A3-62D0-E145-BD90-ED0E918EC0C3}" dt="2019-11-07T03:50:17.519" v="3"/>
          <ac:spMkLst>
            <pc:docMk/>
            <pc:sldMk cId="1114696227" sldId="292"/>
            <ac:spMk id="4" creationId="{D96ADD41-0168-FE44-AAFB-A34ED976D5C5}"/>
          </ac:spMkLst>
        </pc:spChg>
      </pc:sldChg>
      <pc:sldChg chg="addSp delSp modSp add mod setBg">
        <pc:chgData name="Dow, Summer H. (2022)" userId="53b1c7d7-7547-451d-86fd-8ef42c7a4370" providerId="ADAL" clId="{33DED9A3-62D0-E145-BD90-ED0E918EC0C3}" dt="2019-11-07T07:50:15.651" v="5774" actId="403"/>
        <pc:sldMkLst>
          <pc:docMk/>
          <pc:sldMk cId="1378825201" sldId="292"/>
        </pc:sldMkLst>
        <pc:spChg chg="mod">
          <ac:chgData name="Dow, Summer H. (2022)" userId="53b1c7d7-7547-451d-86fd-8ef42c7a4370" providerId="ADAL" clId="{33DED9A3-62D0-E145-BD90-ED0E918EC0C3}" dt="2019-11-07T07:50:00.801" v="5770" actId="26606"/>
          <ac:spMkLst>
            <pc:docMk/>
            <pc:sldMk cId="1378825201" sldId="292"/>
            <ac:spMk id="2" creationId="{575D5202-D848-6541-9980-1EB321C78013}"/>
          </ac:spMkLst>
        </pc:spChg>
        <pc:spChg chg="mod">
          <ac:chgData name="Dow, Summer H. (2022)" userId="53b1c7d7-7547-451d-86fd-8ef42c7a4370" providerId="ADAL" clId="{33DED9A3-62D0-E145-BD90-ED0E918EC0C3}" dt="2019-11-07T07:50:15.651" v="5774" actId="403"/>
          <ac:spMkLst>
            <pc:docMk/>
            <pc:sldMk cId="1378825201" sldId="292"/>
            <ac:spMk id="3" creationId="{92ACDFE0-EE68-3B4F-A39B-FA4084610A2D}"/>
          </ac:spMkLst>
        </pc:spChg>
        <pc:picChg chg="add del mod">
          <ac:chgData name="Dow, Summer H. (2022)" userId="53b1c7d7-7547-451d-86fd-8ef42c7a4370" providerId="ADAL" clId="{33DED9A3-62D0-E145-BD90-ED0E918EC0C3}" dt="2019-11-07T07:49:36.128" v="5767" actId="478"/>
          <ac:picMkLst>
            <pc:docMk/>
            <pc:sldMk cId="1378825201" sldId="292"/>
            <ac:picMk id="5" creationId="{EE2167BA-D31B-3541-9A96-BDAF918E6B1C}"/>
          </ac:picMkLst>
        </pc:picChg>
        <pc:picChg chg="add mod ord">
          <ac:chgData name="Dow, Summer H. (2022)" userId="53b1c7d7-7547-451d-86fd-8ef42c7a4370" providerId="ADAL" clId="{33DED9A3-62D0-E145-BD90-ED0E918EC0C3}" dt="2019-11-07T07:50:00.801" v="5770" actId="26606"/>
          <ac:picMkLst>
            <pc:docMk/>
            <pc:sldMk cId="1378825201" sldId="292"/>
            <ac:picMk id="6" creationId="{F418D744-A769-414F-8B7F-18F36E1D8E29}"/>
          </ac:picMkLst>
        </pc:picChg>
        <pc:picChg chg="add">
          <ac:chgData name="Dow, Summer H. (2022)" userId="53b1c7d7-7547-451d-86fd-8ef42c7a4370" providerId="ADAL" clId="{33DED9A3-62D0-E145-BD90-ED0E918EC0C3}" dt="2019-11-07T07:50:00.801" v="5770" actId="26606"/>
          <ac:picMkLst>
            <pc:docMk/>
            <pc:sldMk cId="1378825201" sldId="292"/>
            <ac:picMk id="11" creationId="{54DDEBDD-D8BD-41A6-8A0D-B00E3768B0F9}"/>
          </ac:picMkLst>
        </pc:picChg>
      </pc:sldChg>
      <pc:sldChg chg="modSp add">
        <pc:chgData name="Dow, Summer H. (2022)" userId="53b1c7d7-7547-451d-86fd-8ef42c7a4370" providerId="ADAL" clId="{33DED9A3-62D0-E145-BD90-ED0E918EC0C3}" dt="2019-11-07T07:50:39.731" v="5775"/>
        <pc:sldMkLst>
          <pc:docMk/>
          <pc:sldMk cId="2551203063" sldId="293"/>
        </pc:sldMkLst>
        <pc:spChg chg="mod">
          <ac:chgData name="Dow, Summer H. (2022)" userId="53b1c7d7-7547-451d-86fd-8ef42c7a4370" providerId="ADAL" clId="{33DED9A3-62D0-E145-BD90-ED0E918EC0C3}" dt="2019-11-07T05:25:41.742" v="2288" actId="20577"/>
          <ac:spMkLst>
            <pc:docMk/>
            <pc:sldMk cId="2551203063" sldId="293"/>
            <ac:spMk id="2" creationId="{38F2CEFC-211B-9546-B51C-22EAD1DED10F}"/>
          </ac:spMkLst>
        </pc:spChg>
        <pc:spChg chg="mod">
          <ac:chgData name="Dow, Summer H. (2022)" userId="53b1c7d7-7547-451d-86fd-8ef42c7a4370" providerId="ADAL" clId="{33DED9A3-62D0-E145-BD90-ED0E918EC0C3}" dt="2019-11-07T07:50:39.731" v="5775"/>
          <ac:spMkLst>
            <pc:docMk/>
            <pc:sldMk cId="2551203063" sldId="293"/>
            <ac:spMk id="3" creationId="{D043F368-35A3-E346-9F6E-738C9C17B786}"/>
          </ac:spMkLst>
        </pc:spChg>
      </pc:sldChg>
      <pc:sldChg chg="modSp add del">
        <pc:chgData name="Dow, Summer H. (2022)" userId="53b1c7d7-7547-451d-86fd-8ef42c7a4370" providerId="ADAL" clId="{33DED9A3-62D0-E145-BD90-ED0E918EC0C3}" dt="2019-11-07T05:10:53.006" v="1395" actId="2696"/>
        <pc:sldMkLst>
          <pc:docMk/>
          <pc:sldMk cId="1360840708" sldId="294"/>
        </pc:sldMkLst>
        <pc:spChg chg="mod">
          <ac:chgData name="Dow, Summer H. (2022)" userId="53b1c7d7-7547-451d-86fd-8ef42c7a4370" providerId="ADAL" clId="{33DED9A3-62D0-E145-BD90-ED0E918EC0C3}" dt="2019-11-07T05:01:59.720" v="1006" actId="20577"/>
          <ac:spMkLst>
            <pc:docMk/>
            <pc:sldMk cId="1360840708" sldId="294"/>
            <ac:spMk id="2" creationId="{7382B1CF-71A7-0647-B7D4-B0C3A9D7562F}"/>
          </ac:spMkLst>
        </pc:spChg>
        <pc:spChg chg="mod">
          <ac:chgData name="Dow, Summer H. (2022)" userId="53b1c7d7-7547-451d-86fd-8ef42c7a4370" providerId="ADAL" clId="{33DED9A3-62D0-E145-BD90-ED0E918EC0C3}" dt="2019-11-07T05:07:32.560" v="1165" actId="20577"/>
          <ac:spMkLst>
            <pc:docMk/>
            <pc:sldMk cId="1360840708" sldId="294"/>
            <ac:spMk id="3" creationId="{E3E5BCAF-C033-674A-8620-69A58AB85EB6}"/>
          </ac:spMkLst>
        </pc:spChg>
      </pc:sldChg>
      <pc:sldChg chg="addSp modSp add">
        <pc:chgData name="Dow, Summer H. (2022)" userId="53b1c7d7-7547-451d-86fd-8ef42c7a4370" providerId="ADAL" clId="{33DED9A3-62D0-E145-BD90-ED0E918EC0C3}" dt="2019-11-07T12:10:56.354" v="5894" actId="1076"/>
        <pc:sldMkLst>
          <pc:docMk/>
          <pc:sldMk cId="2243245719" sldId="295"/>
        </pc:sldMkLst>
        <pc:spChg chg="mod">
          <ac:chgData name="Dow, Summer H. (2022)" userId="53b1c7d7-7547-451d-86fd-8ef42c7a4370" providerId="ADAL" clId="{33DED9A3-62D0-E145-BD90-ED0E918EC0C3}" dt="2019-11-07T05:07:58.873" v="1191" actId="20577"/>
          <ac:spMkLst>
            <pc:docMk/>
            <pc:sldMk cId="2243245719" sldId="295"/>
            <ac:spMk id="2" creationId="{A8FD0F4A-151B-AA4A-864F-725E41D220C3}"/>
          </ac:spMkLst>
        </pc:spChg>
        <pc:spChg chg="mod">
          <ac:chgData name="Dow, Summer H. (2022)" userId="53b1c7d7-7547-451d-86fd-8ef42c7a4370" providerId="ADAL" clId="{33DED9A3-62D0-E145-BD90-ED0E918EC0C3}" dt="2019-11-07T05:12:28.113" v="1458" actId="20577"/>
          <ac:spMkLst>
            <pc:docMk/>
            <pc:sldMk cId="2243245719" sldId="295"/>
            <ac:spMk id="3" creationId="{808E9C75-2004-1A44-B48B-2253E8CC06AB}"/>
          </ac:spMkLst>
        </pc:spChg>
        <pc:spChg chg="mod">
          <ac:chgData name="Dow, Summer H. (2022)" userId="53b1c7d7-7547-451d-86fd-8ef42c7a4370" providerId="ADAL" clId="{33DED9A3-62D0-E145-BD90-ED0E918EC0C3}" dt="2019-11-07T05:13:20.470" v="1481" actId="20577"/>
          <ac:spMkLst>
            <pc:docMk/>
            <pc:sldMk cId="2243245719" sldId="295"/>
            <ac:spMk id="4" creationId="{BE145839-B17E-DA4F-A10D-5FA11DEB8757}"/>
          </ac:spMkLst>
        </pc:spChg>
        <pc:spChg chg="mod">
          <ac:chgData name="Dow, Summer H. (2022)" userId="53b1c7d7-7547-451d-86fd-8ef42c7a4370" providerId="ADAL" clId="{33DED9A3-62D0-E145-BD90-ED0E918EC0C3}" dt="2019-11-07T05:12:46.858" v="1462"/>
          <ac:spMkLst>
            <pc:docMk/>
            <pc:sldMk cId="2243245719" sldId="295"/>
            <ac:spMk id="5" creationId="{848642DA-D82C-9649-918E-095C0CE38BD8}"/>
          </ac:spMkLst>
        </pc:spChg>
        <pc:spChg chg="mod">
          <ac:chgData name="Dow, Summer H. (2022)" userId="53b1c7d7-7547-451d-86fd-8ef42c7a4370" providerId="ADAL" clId="{33DED9A3-62D0-E145-BD90-ED0E918EC0C3}" dt="2019-11-07T12:10:56.354" v="5894" actId="1076"/>
          <ac:spMkLst>
            <pc:docMk/>
            <pc:sldMk cId="2243245719" sldId="295"/>
            <ac:spMk id="6" creationId="{BB18FB1A-F549-2143-8A09-434A8EBA0CC0}"/>
          </ac:spMkLst>
        </pc:spChg>
        <pc:picChg chg="add mod">
          <ac:chgData name="Dow, Summer H. (2022)" userId="53b1c7d7-7547-451d-86fd-8ef42c7a4370" providerId="ADAL" clId="{33DED9A3-62D0-E145-BD90-ED0E918EC0C3}" dt="2019-11-07T07:56:19.515" v="5813" actId="1076"/>
          <ac:picMkLst>
            <pc:docMk/>
            <pc:sldMk cId="2243245719" sldId="295"/>
            <ac:picMk id="8" creationId="{810DE491-9623-FE45-AE5B-78059C5C89C0}"/>
          </ac:picMkLst>
        </pc:picChg>
      </pc:sldChg>
      <pc:sldChg chg="addSp modSp add del">
        <pc:chgData name="Dow, Summer H. (2022)" userId="53b1c7d7-7547-451d-86fd-8ef42c7a4370" providerId="ADAL" clId="{33DED9A3-62D0-E145-BD90-ED0E918EC0C3}" dt="2019-11-07T12:16:44.460" v="5899" actId="2696"/>
        <pc:sldMkLst>
          <pc:docMk/>
          <pc:sldMk cId="3519327519" sldId="296"/>
        </pc:sldMkLst>
        <pc:spChg chg="mod">
          <ac:chgData name="Dow, Summer H. (2022)" userId="53b1c7d7-7547-451d-86fd-8ef42c7a4370" providerId="ADAL" clId="{33DED9A3-62D0-E145-BD90-ED0E918EC0C3}" dt="2019-11-07T05:13:52.718" v="1506" actId="20577"/>
          <ac:spMkLst>
            <pc:docMk/>
            <pc:sldMk cId="3519327519" sldId="296"/>
            <ac:spMk id="2" creationId="{523E9D1E-ED73-8942-9759-D1A8687549AA}"/>
          </ac:spMkLst>
        </pc:spChg>
        <pc:spChg chg="mod">
          <ac:chgData name="Dow, Summer H. (2022)" userId="53b1c7d7-7547-451d-86fd-8ef42c7a4370" providerId="ADAL" clId="{33DED9A3-62D0-E145-BD90-ED0E918EC0C3}" dt="2019-11-07T05:16:47.472" v="1834" actId="20577"/>
          <ac:spMkLst>
            <pc:docMk/>
            <pc:sldMk cId="3519327519" sldId="296"/>
            <ac:spMk id="3" creationId="{690CCBAB-75A9-4E4C-A2D4-342D8BCFEDDD}"/>
          </ac:spMkLst>
        </pc:spChg>
        <pc:picChg chg="add mod">
          <ac:chgData name="Dow, Summer H. (2022)" userId="53b1c7d7-7547-451d-86fd-8ef42c7a4370" providerId="ADAL" clId="{33DED9A3-62D0-E145-BD90-ED0E918EC0C3}" dt="2019-11-07T06:32:37.062" v="4680"/>
          <ac:picMkLst>
            <pc:docMk/>
            <pc:sldMk cId="3519327519" sldId="296"/>
            <ac:picMk id="4" creationId="{A96EC285-FAB3-3644-90D8-383BA543ACB2}"/>
          </ac:picMkLst>
        </pc:picChg>
        <pc:picChg chg="add mod">
          <ac:chgData name="Dow, Summer H. (2022)" userId="53b1c7d7-7547-451d-86fd-8ef42c7a4370" providerId="ADAL" clId="{33DED9A3-62D0-E145-BD90-ED0E918EC0C3}" dt="2019-11-07T07:58:40.551" v="5818" actId="14100"/>
          <ac:picMkLst>
            <pc:docMk/>
            <pc:sldMk cId="3519327519" sldId="296"/>
            <ac:picMk id="6" creationId="{8EDD5C74-4620-F045-AF91-0C63C80A4677}"/>
          </ac:picMkLst>
        </pc:picChg>
      </pc:sldChg>
      <pc:sldChg chg="addSp delSp modSp add mod setBg modNotesTx">
        <pc:chgData name="Dow, Summer H. (2022)" userId="53b1c7d7-7547-451d-86fd-8ef42c7a4370" providerId="ADAL" clId="{33DED9A3-62D0-E145-BD90-ED0E918EC0C3}" dt="2019-11-07T06:51:34.360" v="4683" actId="26606"/>
        <pc:sldMkLst>
          <pc:docMk/>
          <pc:sldMk cId="4086510538" sldId="297"/>
        </pc:sldMkLst>
        <pc:spChg chg="mod">
          <ac:chgData name="Dow, Summer H. (2022)" userId="53b1c7d7-7547-451d-86fd-8ef42c7a4370" providerId="ADAL" clId="{33DED9A3-62D0-E145-BD90-ED0E918EC0C3}" dt="2019-11-07T06:51:34.360" v="4683" actId="26606"/>
          <ac:spMkLst>
            <pc:docMk/>
            <pc:sldMk cId="4086510538" sldId="297"/>
            <ac:spMk id="2" creationId="{BD09F16B-3E9F-9549-B14D-335449C3DD2D}"/>
          </ac:spMkLst>
        </pc:spChg>
        <pc:spChg chg="mod">
          <ac:chgData name="Dow, Summer H. (2022)" userId="53b1c7d7-7547-451d-86fd-8ef42c7a4370" providerId="ADAL" clId="{33DED9A3-62D0-E145-BD90-ED0E918EC0C3}" dt="2019-11-07T06:51:34.360" v="4683" actId="26606"/>
          <ac:spMkLst>
            <pc:docMk/>
            <pc:sldMk cId="4086510538" sldId="297"/>
            <ac:spMk id="3" creationId="{EBDD2691-6C69-1C45-978C-12136D07A962}"/>
          </ac:spMkLst>
        </pc:spChg>
        <pc:spChg chg="add del mod">
          <ac:chgData name="Dow, Summer H. (2022)" userId="53b1c7d7-7547-451d-86fd-8ef42c7a4370" providerId="ADAL" clId="{33DED9A3-62D0-E145-BD90-ED0E918EC0C3}" dt="2019-11-07T05:30:53.365" v="2490" actId="478"/>
          <ac:spMkLst>
            <pc:docMk/>
            <pc:sldMk cId="4086510538" sldId="297"/>
            <ac:spMk id="6" creationId="{A75AA63A-1269-AF4E-A48C-2FF147FE16FC}"/>
          </ac:spMkLst>
        </pc:spChg>
        <pc:picChg chg="add mod">
          <ac:chgData name="Dow, Summer H. (2022)" userId="53b1c7d7-7547-451d-86fd-8ef42c7a4370" providerId="ADAL" clId="{33DED9A3-62D0-E145-BD90-ED0E918EC0C3}" dt="2019-11-07T06:51:34.360" v="4683" actId="26606"/>
          <ac:picMkLst>
            <pc:docMk/>
            <pc:sldMk cId="4086510538" sldId="297"/>
            <ac:picMk id="5" creationId="{5F85F996-3261-FB4A-89C9-227C9AC8099D}"/>
          </ac:picMkLst>
        </pc:picChg>
      </pc:sldChg>
      <pc:sldChg chg="addSp delSp modSp add mod setBg">
        <pc:chgData name="Dow, Summer H. (2022)" userId="53b1c7d7-7547-451d-86fd-8ef42c7a4370" providerId="ADAL" clId="{33DED9A3-62D0-E145-BD90-ED0E918EC0C3}" dt="2019-11-07T08:00:15.557" v="5835" actId="14100"/>
        <pc:sldMkLst>
          <pc:docMk/>
          <pc:sldMk cId="3040657511" sldId="298"/>
        </pc:sldMkLst>
        <pc:spChg chg="mod">
          <ac:chgData name="Dow, Summer H. (2022)" userId="53b1c7d7-7547-451d-86fd-8ef42c7a4370" providerId="ADAL" clId="{33DED9A3-62D0-E145-BD90-ED0E918EC0C3}" dt="2019-11-07T07:21:08.549" v="4697" actId="26606"/>
          <ac:spMkLst>
            <pc:docMk/>
            <pc:sldMk cId="3040657511" sldId="298"/>
            <ac:spMk id="2" creationId="{0EAA83FE-EDDF-324C-B440-301ED5230391}"/>
          </ac:spMkLst>
        </pc:spChg>
        <pc:spChg chg="mod ord">
          <ac:chgData name="Dow, Summer H. (2022)" userId="53b1c7d7-7547-451d-86fd-8ef42c7a4370" providerId="ADAL" clId="{33DED9A3-62D0-E145-BD90-ED0E918EC0C3}" dt="2019-11-07T08:00:15.557" v="5835" actId="14100"/>
          <ac:spMkLst>
            <pc:docMk/>
            <pc:sldMk cId="3040657511" sldId="298"/>
            <ac:spMk id="3" creationId="{0E6D9DB5-0CBA-354A-BC6F-8484C0FBF4EB}"/>
          </ac:spMkLst>
        </pc:spChg>
        <pc:spChg chg="add del mod">
          <ac:chgData name="Dow, Summer H. (2022)" userId="53b1c7d7-7547-451d-86fd-8ef42c7a4370" providerId="ADAL" clId="{33DED9A3-62D0-E145-BD90-ED0E918EC0C3}" dt="2019-11-07T05:42:23.390" v="3401"/>
          <ac:spMkLst>
            <pc:docMk/>
            <pc:sldMk cId="3040657511" sldId="298"/>
            <ac:spMk id="6" creationId="{D3FAFA77-02B9-1445-AEA4-2A2F89F46A59}"/>
          </ac:spMkLst>
        </pc:spChg>
        <pc:spChg chg="add del mod">
          <ac:chgData name="Dow, Summer H. (2022)" userId="53b1c7d7-7547-451d-86fd-8ef42c7a4370" providerId="ADAL" clId="{33DED9A3-62D0-E145-BD90-ED0E918EC0C3}" dt="2019-11-07T05:43:17.322" v="3410" actId="478"/>
          <ac:spMkLst>
            <pc:docMk/>
            <pc:sldMk cId="3040657511" sldId="298"/>
            <ac:spMk id="8" creationId="{F777BD5A-F4D5-104A-859F-3A1162B86857}"/>
          </ac:spMkLst>
        </pc:spChg>
        <pc:spChg chg="add del mod">
          <ac:chgData name="Dow, Summer H. (2022)" userId="53b1c7d7-7547-451d-86fd-8ef42c7a4370" providerId="ADAL" clId="{33DED9A3-62D0-E145-BD90-ED0E918EC0C3}" dt="2019-11-07T05:43:33.498" v="3415" actId="478"/>
          <ac:spMkLst>
            <pc:docMk/>
            <pc:sldMk cId="3040657511" sldId="298"/>
            <ac:spMk id="10" creationId="{DA5576FA-A316-0546-A54B-131E9484F120}"/>
          </ac:spMkLst>
        </pc:spChg>
        <pc:spChg chg="add del mod">
          <ac:chgData name="Dow, Summer H. (2022)" userId="53b1c7d7-7547-451d-86fd-8ef42c7a4370" providerId="ADAL" clId="{33DED9A3-62D0-E145-BD90-ED0E918EC0C3}" dt="2019-11-07T05:44:49.964" v="3425" actId="478"/>
          <ac:spMkLst>
            <pc:docMk/>
            <pc:sldMk cId="3040657511" sldId="298"/>
            <ac:spMk id="13" creationId="{82BB7819-2C15-DF45-B1C1-9544B4E103B7}"/>
          </ac:spMkLst>
        </pc:spChg>
        <pc:picChg chg="add del mod">
          <ac:chgData name="Dow, Summer H. (2022)" userId="53b1c7d7-7547-451d-86fd-8ef42c7a4370" providerId="ADAL" clId="{33DED9A3-62D0-E145-BD90-ED0E918EC0C3}" dt="2019-11-07T05:42:23.390" v="3401"/>
          <ac:picMkLst>
            <pc:docMk/>
            <pc:sldMk cId="3040657511" sldId="298"/>
            <ac:picMk id="5" creationId="{51205A59-92C2-3342-BC8B-4A3961BEC6BC}"/>
          </ac:picMkLst>
        </pc:picChg>
        <pc:picChg chg="add del mod">
          <ac:chgData name="Dow, Summer H. (2022)" userId="53b1c7d7-7547-451d-86fd-8ef42c7a4370" providerId="ADAL" clId="{33DED9A3-62D0-E145-BD90-ED0E918EC0C3}" dt="2019-11-07T05:43:21.861" v="3411" actId="478"/>
          <ac:picMkLst>
            <pc:docMk/>
            <pc:sldMk cId="3040657511" sldId="298"/>
            <ac:picMk id="7" creationId="{8C14EEF7-BBCB-5A45-A9FB-F6BF291D15CC}"/>
          </ac:picMkLst>
        </pc:picChg>
        <pc:picChg chg="add del mod">
          <ac:chgData name="Dow, Summer H. (2022)" userId="53b1c7d7-7547-451d-86fd-8ef42c7a4370" providerId="ADAL" clId="{33DED9A3-62D0-E145-BD90-ED0E918EC0C3}" dt="2019-11-07T05:43:48.244" v="3416" actId="478"/>
          <ac:picMkLst>
            <pc:docMk/>
            <pc:sldMk cId="3040657511" sldId="298"/>
            <ac:picMk id="9" creationId="{79297B6D-AB24-1241-A8AF-093C5F0ED257}"/>
          </ac:picMkLst>
        </pc:picChg>
        <pc:picChg chg="add del mod">
          <ac:chgData name="Dow, Summer H. (2022)" userId="53b1c7d7-7547-451d-86fd-8ef42c7a4370" providerId="ADAL" clId="{33DED9A3-62D0-E145-BD90-ED0E918EC0C3}" dt="2019-11-07T05:44:49.964" v="3425" actId="478"/>
          <ac:picMkLst>
            <pc:docMk/>
            <pc:sldMk cId="3040657511" sldId="298"/>
            <ac:picMk id="12" creationId="{579B3F6A-23B5-B849-9008-6D972B178E28}"/>
          </ac:picMkLst>
        </pc:picChg>
        <pc:picChg chg="add mod">
          <ac:chgData name="Dow, Summer H. (2022)" userId="53b1c7d7-7547-451d-86fd-8ef42c7a4370" providerId="ADAL" clId="{33DED9A3-62D0-E145-BD90-ED0E918EC0C3}" dt="2019-11-07T07:59:16.477" v="5821" actId="14100"/>
          <ac:picMkLst>
            <pc:docMk/>
            <pc:sldMk cId="3040657511" sldId="298"/>
            <ac:picMk id="14" creationId="{13FE7A43-E98E-A944-B6C3-72F0ADE31A20}"/>
          </ac:picMkLst>
        </pc:picChg>
        <pc:cxnChg chg="add">
          <ac:chgData name="Dow, Summer H. (2022)" userId="53b1c7d7-7547-451d-86fd-8ef42c7a4370" providerId="ADAL" clId="{33DED9A3-62D0-E145-BD90-ED0E918EC0C3}" dt="2019-11-07T07:21:08.549" v="4697" actId="26606"/>
          <ac:cxnSpMkLst>
            <pc:docMk/>
            <pc:sldMk cId="3040657511" sldId="298"/>
            <ac:cxnSpMk id="19" creationId="{E4A809D5-3600-46D4-A466-67F2349A54FB}"/>
          </ac:cxnSpMkLst>
        </pc:cxnChg>
      </pc:sldChg>
      <pc:sldChg chg="modSp add ord">
        <pc:chgData name="Dow, Summer H. (2022)" userId="53b1c7d7-7547-451d-86fd-8ef42c7a4370" providerId="ADAL" clId="{33DED9A3-62D0-E145-BD90-ED0E918EC0C3}" dt="2019-11-07T07:53:21.770" v="5804" actId="20577"/>
        <pc:sldMkLst>
          <pc:docMk/>
          <pc:sldMk cId="34749627" sldId="299"/>
        </pc:sldMkLst>
        <pc:spChg chg="mod">
          <ac:chgData name="Dow, Summer H. (2022)" userId="53b1c7d7-7547-451d-86fd-8ef42c7a4370" providerId="ADAL" clId="{33DED9A3-62D0-E145-BD90-ED0E918EC0C3}" dt="2019-11-07T05:47:19.901" v="3453"/>
          <ac:spMkLst>
            <pc:docMk/>
            <pc:sldMk cId="34749627" sldId="299"/>
            <ac:spMk id="2" creationId="{C4CE1A99-5971-D748-966A-91626025AA40}"/>
          </ac:spMkLst>
        </pc:spChg>
        <pc:spChg chg="mod">
          <ac:chgData name="Dow, Summer H. (2022)" userId="53b1c7d7-7547-451d-86fd-8ef42c7a4370" providerId="ADAL" clId="{33DED9A3-62D0-E145-BD90-ED0E918EC0C3}" dt="2019-11-07T07:53:21.770" v="5804" actId="20577"/>
          <ac:spMkLst>
            <pc:docMk/>
            <pc:sldMk cId="34749627" sldId="299"/>
            <ac:spMk id="3" creationId="{16A54F6D-ABC3-FA4C-ABCA-E0E4A361AFE3}"/>
          </ac:spMkLst>
        </pc:spChg>
      </pc:sldChg>
      <pc:sldChg chg="add del">
        <pc:chgData name="Dow, Summer H. (2022)" userId="53b1c7d7-7547-451d-86fd-8ef42c7a4370" providerId="ADAL" clId="{33DED9A3-62D0-E145-BD90-ED0E918EC0C3}" dt="2019-11-07T05:48:38.675" v="3474"/>
        <pc:sldMkLst>
          <pc:docMk/>
          <pc:sldMk cId="496873914" sldId="300"/>
        </pc:sldMkLst>
      </pc:sldChg>
      <pc:sldChg chg="modSp add ord">
        <pc:chgData name="Dow, Summer H. (2022)" userId="53b1c7d7-7547-451d-86fd-8ef42c7a4370" providerId="ADAL" clId="{33DED9A3-62D0-E145-BD90-ED0E918EC0C3}" dt="2019-11-07T05:59:05.466" v="4023"/>
        <pc:sldMkLst>
          <pc:docMk/>
          <pc:sldMk cId="1927829019" sldId="300"/>
        </pc:sldMkLst>
        <pc:spChg chg="mod">
          <ac:chgData name="Dow, Summer H. (2022)" userId="53b1c7d7-7547-451d-86fd-8ef42c7a4370" providerId="ADAL" clId="{33DED9A3-62D0-E145-BD90-ED0E918EC0C3}" dt="2019-11-07T05:48:45.215" v="3483" actId="20577"/>
          <ac:spMkLst>
            <pc:docMk/>
            <pc:sldMk cId="1927829019" sldId="300"/>
            <ac:spMk id="2" creationId="{A2C54CC3-2C88-1B40-82D9-FBF1B3423AE7}"/>
          </ac:spMkLst>
        </pc:spChg>
        <pc:spChg chg="mod">
          <ac:chgData name="Dow, Summer H. (2022)" userId="53b1c7d7-7547-451d-86fd-8ef42c7a4370" providerId="ADAL" clId="{33DED9A3-62D0-E145-BD90-ED0E918EC0C3}" dt="2019-11-07T05:55:47.320" v="3836" actId="313"/>
          <ac:spMkLst>
            <pc:docMk/>
            <pc:sldMk cId="1927829019" sldId="300"/>
            <ac:spMk id="3" creationId="{81623B44-6AE0-E744-9280-96A43324D01B}"/>
          </ac:spMkLst>
        </pc:spChg>
      </pc:sldChg>
      <pc:sldChg chg="addSp delSp modSp add ord modNotes">
        <pc:chgData name="Dow, Summer H. (2022)" userId="53b1c7d7-7547-451d-86fd-8ef42c7a4370" providerId="ADAL" clId="{33DED9A3-62D0-E145-BD90-ED0E918EC0C3}" dt="2019-11-07T07:38:04.247" v="5614" actId="20577"/>
        <pc:sldMkLst>
          <pc:docMk/>
          <pc:sldMk cId="103838404" sldId="301"/>
        </pc:sldMkLst>
        <pc:spChg chg="mod">
          <ac:chgData name="Dow, Summer H. (2022)" userId="53b1c7d7-7547-451d-86fd-8ef42c7a4370" providerId="ADAL" clId="{33DED9A3-62D0-E145-BD90-ED0E918EC0C3}" dt="2019-11-07T06:12:43.805" v="4608" actId="20577"/>
          <ac:spMkLst>
            <pc:docMk/>
            <pc:sldMk cId="103838404" sldId="301"/>
            <ac:spMk id="2" creationId="{21830BE6-A9A3-2F4E-A35A-E1A272733621}"/>
          </ac:spMkLst>
        </pc:spChg>
        <pc:spChg chg="mod">
          <ac:chgData name="Dow, Summer H. (2022)" userId="53b1c7d7-7547-451d-86fd-8ef42c7a4370" providerId="ADAL" clId="{33DED9A3-62D0-E145-BD90-ED0E918EC0C3}" dt="2019-11-07T07:38:04.247" v="5614" actId="20577"/>
          <ac:spMkLst>
            <pc:docMk/>
            <pc:sldMk cId="103838404" sldId="301"/>
            <ac:spMk id="3" creationId="{FEB8F373-8E75-3441-BFD4-17AD82847870}"/>
          </ac:spMkLst>
        </pc:spChg>
        <pc:spChg chg="add del mod">
          <ac:chgData name="Dow, Summer H. (2022)" userId="53b1c7d7-7547-451d-86fd-8ef42c7a4370" providerId="ADAL" clId="{33DED9A3-62D0-E145-BD90-ED0E918EC0C3}" dt="2019-11-07T06:21:39.896" v="4679"/>
          <ac:spMkLst>
            <pc:docMk/>
            <pc:sldMk cId="103838404" sldId="301"/>
            <ac:spMk id="4" creationId="{1FEF4927-D0E6-F24C-A150-012991494563}"/>
          </ac:spMkLst>
        </pc:spChg>
      </pc:sldChg>
      <pc:sldChg chg="modSp add del modNotes">
        <pc:chgData name="Dow, Summer H. (2022)" userId="53b1c7d7-7547-451d-86fd-8ef42c7a4370" providerId="ADAL" clId="{33DED9A3-62D0-E145-BD90-ED0E918EC0C3}" dt="2019-11-07T06:08:36.403" v="4209"/>
        <pc:sldMkLst>
          <pc:docMk/>
          <pc:sldMk cId="725488417" sldId="301"/>
        </pc:sldMkLst>
        <pc:spChg chg="mod">
          <ac:chgData name="Dow, Summer H. (2022)" userId="53b1c7d7-7547-451d-86fd-8ef42c7a4370" providerId="ADAL" clId="{33DED9A3-62D0-E145-BD90-ED0E918EC0C3}" dt="2019-11-07T06:08:32.184" v="4208"/>
          <ac:spMkLst>
            <pc:docMk/>
            <pc:sldMk cId="725488417" sldId="301"/>
            <ac:spMk id="2" creationId="{E3C90D05-0272-E542-BAD9-CF551251A542}"/>
          </ac:spMkLst>
        </pc:spChg>
      </pc:sldChg>
      <pc:sldChg chg="modSp add del ord">
        <pc:chgData name="Dow, Summer H. (2022)" userId="53b1c7d7-7547-451d-86fd-8ef42c7a4370" providerId="ADAL" clId="{33DED9A3-62D0-E145-BD90-ED0E918EC0C3}" dt="2019-11-07T12:37:47.574" v="6079" actId="2696"/>
        <pc:sldMkLst>
          <pc:docMk/>
          <pc:sldMk cId="506007285" sldId="302"/>
        </pc:sldMkLst>
        <pc:spChg chg="mod">
          <ac:chgData name="Dow, Summer H. (2022)" userId="53b1c7d7-7547-451d-86fd-8ef42c7a4370" providerId="ADAL" clId="{33DED9A3-62D0-E145-BD90-ED0E918EC0C3}" dt="2019-11-07T07:40:56.112" v="5660" actId="20577"/>
          <ac:spMkLst>
            <pc:docMk/>
            <pc:sldMk cId="506007285" sldId="302"/>
            <ac:spMk id="2" creationId="{47E648F8-AD59-A44C-9C81-4990117C6C24}"/>
          </ac:spMkLst>
        </pc:spChg>
        <pc:spChg chg="mod">
          <ac:chgData name="Dow, Summer H. (2022)" userId="53b1c7d7-7547-451d-86fd-8ef42c7a4370" providerId="ADAL" clId="{33DED9A3-62D0-E145-BD90-ED0E918EC0C3}" dt="2019-11-07T07:41:35.211" v="5719" actId="20577"/>
          <ac:spMkLst>
            <pc:docMk/>
            <pc:sldMk cId="506007285" sldId="302"/>
            <ac:spMk id="3" creationId="{187F4160-E8C9-DC4F-BB19-3935605CFCFA}"/>
          </ac:spMkLst>
        </pc:spChg>
      </pc:sldChg>
      <pc:sldChg chg="add">
        <pc:chgData name="Dow, Summer H. (2022)" userId="53b1c7d7-7547-451d-86fd-8ef42c7a4370" providerId="ADAL" clId="{33DED9A3-62D0-E145-BD90-ED0E918EC0C3}" dt="2019-11-07T12:16:28.328" v="5898"/>
        <pc:sldMkLst>
          <pc:docMk/>
          <pc:sldMk cId="878795109" sldId="303"/>
        </pc:sldMkLst>
      </pc:sldChg>
      <pc:sldChg chg="add del">
        <pc:chgData name="Dow, Summer H. (2022)" userId="53b1c7d7-7547-451d-86fd-8ef42c7a4370" providerId="ADAL" clId="{33DED9A3-62D0-E145-BD90-ED0E918EC0C3}" dt="2019-11-07T12:18:47.431" v="5901"/>
        <pc:sldMkLst>
          <pc:docMk/>
          <pc:sldMk cId="787585882" sldId="304"/>
        </pc:sldMkLst>
      </pc:sldChg>
    </pc:docChg>
  </pc:docChgLst>
  <pc:docChgLst>
    <pc:chgData name="Summer Dow" userId="53b1c7d7-7547-451d-86fd-8ef42c7a4370" providerId="ADAL" clId="{D97E85F4-0784-4433-9D68-77713EACD6E9}"/>
    <pc:docChg chg="custSel addSld delSld modSld">
      <pc:chgData name="Summer Dow" userId="53b1c7d7-7547-451d-86fd-8ef42c7a4370" providerId="ADAL" clId="{D97E85F4-0784-4433-9D68-77713EACD6E9}" dt="2019-11-07T13:33:28.893" v="384" actId="1076"/>
      <pc:docMkLst>
        <pc:docMk/>
      </pc:docMkLst>
      <pc:sldChg chg="modSp del">
        <pc:chgData name="Summer Dow" userId="53b1c7d7-7547-451d-86fd-8ef42c7a4370" providerId="ADAL" clId="{D97E85F4-0784-4433-9D68-77713EACD6E9}" dt="2019-11-07T13:26:41.581" v="262" actId="2696"/>
        <pc:sldMkLst>
          <pc:docMk/>
          <pc:sldMk cId="2159365326" sldId="261"/>
        </pc:sldMkLst>
        <pc:spChg chg="mod">
          <ac:chgData name="Summer Dow" userId="53b1c7d7-7547-451d-86fd-8ef42c7a4370" providerId="ADAL" clId="{D97E85F4-0784-4433-9D68-77713EACD6E9}" dt="2019-11-07T13:26:39.543" v="261" actId="20577"/>
          <ac:spMkLst>
            <pc:docMk/>
            <pc:sldMk cId="2159365326" sldId="261"/>
            <ac:spMk id="3" creationId="{7B89699C-3CA4-49A8-8A48-E120BB2E78B3}"/>
          </ac:spMkLst>
        </pc:spChg>
      </pc:sldChg>
      <pc:sldChg chg="modSp">
        <pc:chgData name="Summer Dow" userId="53b1c7d7-7547-451d-86fd-8ef42c7a4370" providerId="ADAL" clId="{D97E85F4-0784-4433-9D68-77713EACD6E9}" dt="2019-11-07T13:27:26.358" v="380" actId="20577"/>
        <pc:sldMkLst>
          <pc:docMk/>
          <pc:sldMk cId="3690594285" sldId="266"/>
        </pc:sldMkLst>
        <pc:spChg chg="mod">
          <ac:chgData name="Summer Dow" userId="53b1c7d7-7547-451d-86fd-8ef42c7a4370" providerId="ADAL" clId="{D97E85F4-0784-4433-9D68-77713EACD6E9}" dt="2019-11-07T13:27:26.358" v="380" actId="20577"/>
          <ac:spMkLst>
            <pc:docMk/>
            <pc:sldMk cId="3690594285" sldId="266"/>
            <ac:spMk id="3" creationId="{F70685D2-B582-4E93-A6A9-1EA22633B6A8}"/>
          </ac:spMkLst>
        </pc:spChg>
      </pc:sldChg>
      <pc:sldChg chg="del">
        <pc:chgData name="Summer Dow" userId="53b1c7d7-7547-451d-86fd-8ef42c7a4370" providerId="ADAL" clId="{D97E85F4-0784-4433-9D68-77713EACD6E9}" dt="2019-11-07T13:20:48.469" v="251" actId="2696"/>
        <pc:sldMkLst>
          <pc:docMk/>
          <pc:sldMk cId="1991505828" sldId="276"/>
        </pc:sldMkLst>
      </pc:sldChg>
      <pc:sldChg chg="modSp del">
        <pc:chgData name="Summer Dow" userId="53b1c7d7-7547-451d-86fd-8ef42c7a4370" providerId="ADAL" clId="{D97E85F4-0784-4433-9D68-77713EACD6E9}" dt="2019-11-07T13:23:17.107" v="253" actId="2696"/>
        <pc:sldMkLst>
          <pc:docMk/>
          <pc:sldMk cId="919747122" sldId="280"/>
        </pc:sldMkLst>
        <pc:spChg chg="mod">
          <ac:chgData name="Summer Dow" userId="53b1c7d7-7547-451d-86fd-8ef42c7a4370" providerId="ADAL" clId="{D97E85F4-0784-4433-9D68-77713EACD6E9}" dt="2019-11-07T13:23:15.169" v="252" actId="20577"/>
          <ac:spMkLst>
            <pc:docMk/>
            <pc:sldMk cId="919747122" sldId="280"/>
            <ac:spMk id="3" creationId="{12D4FF07-B26D-4FAA-B806-74521F4DA5C9}"/>
          </ac:spMkLst>
        </pc:spChg>
      </pc:sldChg>
      <pc:sldChg chg="addSp modSp">
        <pc:chgData name="Summer Dow" userId="53b1c7d7-7547-451d-86fd-8ef42c7a4370" providerId="ADAL" clId="{D97E85F4-0784-4433-9D68-77713EACD6E9}" dt="2019-11-07T13:33:28.893" v="384" actId="1076"/>
        <pc:sldMkLst>
          <pc:docMk/>
          <pc:sldMk cId="3950545780" sldId="285"/>
        </pc:sldMkLst>
        <pc:picChg chg="add mod">
          <ac:chgData name="Summer Dow" userId="53b1c7d7-7547-451d-86fd-8ef42c7a4370" providerId="ADAL" clId="{D97E85F4-0784-4433-9D68-77713EACD6E9}" dt="2019-11-07T13:33:28.893" v="384" actId="1076"/>
          <ac:picMkLst>
            <pc:docMk/>
            <pc:sldMk cId="3950545780" sldId="285"/>
            <ac:picMk id="5" creationId="{933D9E0D-D06A-4745-9384-45288B2D057D}"/>
          </ac:picMkLst>
        </pc:picChg>
      </pc:sldChg>
      <pc:sldChg chg="modSp del">
        <pc:chgData name="Summer Dow" userId="53b1c7d7-7547-451d-86fd-8ef42c7a4370" providerId="ADAL" clId="{D97E85F4-0784-4433-9D68-77713EACD6E9}" dt="2019-11-07T13:25:37.951" v="258" actId="2696"/>
        <pc:sldMkLst>
          <pc:docMk/>
          <pc:sldMk cId="2558900996" sldId="288"/>
        </pc:sldMkLst>
        <pc:spChg chg="mod">
          <ac:chgData name="Summer Dow" userId="53b1c7d7-7547-451d-86fd-8ef42c7a4370" providerId="ADAL" clId="{D97E85F4-0784-4433-9D68-77713EACD6E9}" dt="2019-11-07T13:25:36.676" v="257" actId="27636"/>
          <ac:spMkLst>
            <pc:docMk/>
            <pc:sldMk cId="2558900996" sldId="288"/>
            <ac:spMk id="3" creationId="{9B478666-22A4-4803-A038-73709668DDBE}"/>
          </ac:spMkLst>
        </pc:spChg>
      </pc:sldChg>
      <pc:sldChg chg="addSp modSp">
        <pc:chgData name="Summer Dow" userId="53b1c7d7-7547-451d-86fd-8ef42c7a4370" providerId="ADAL" clId="{D97E85F4-0784-4433-9D68-77713EACD6E9}" dt="2019-11-07T13:08:51.209" v="16" actId="20577"/>
        <pc:sldMkLst>
          <pc:docMk/>
          <pc:sldMk cId="3040657511" sldId="298"/>
        </pc:sldMkLst>
        <pc:spChg chg="add mod">
          <ac:chgData name="Summer Dow" userId="53b1c7d7-7547-451d-86fd-8ef42c7a4370" providerId="ADAL" clId="{D97E85F4-0784-4433-9D68-77713EACD6E9}" dt="2019-11-07T13:08:51.209" v="16" actId="20577"/>
          <ac:spMkLst>
            <pc:docMk/>
            <pc:sldMk cId="3040657511" sldId="298"/>
            <ac:spMk id="4" creationId="{835F47F0-8224-4497-A4E4-58A6394EB952}"/>
          </ac:spMkLst>
        </pc:spChg>
      </pc:sldChg>
      <pc:sldChg chg="modSp del">
        <pc:chgData name="Summer Dow" userId="53b1c7d7-7547-451d-86fd-8ef42c7a4370" providerId="ADAL" clId="{D97E85F4-0784-4433-9D68-77713EACD6E9}" dt="2019-11-07T13:24:28.590" v="255" actId="2696"/>
        <pc:sldMkLst>
          <pc:docMk/>
          <pc:sldMk cId="1927829019" sldId="300"/>
        </pc:sldMkLst>
        <pc:spChg chg="mod">
          <ac:chgData name="Summer Dow" userId="53b1c7d7-7547-451d-86fd-8ef42c7a4370" providerId="ADAL" clId="{D97E85F4-0784-4433-9D68-77713EACD6E9}" dt="2019-11-07T13:24:26.781" v="254" actId="20577"/>
          <ac:spMkLst>
            <pc:docMk/>
            <pc:sldMk cId="1927829019" sldId="300"/>
            <ac:spMk id="3" creationId="{81623B44-6AE0-E744-9280-96A43324D01B}"/>
          </ac:spMkLst>
        </pc:spChg>
      </pc:sldChg>
      <pc:sldChg chg="modSp add">
        <pc:chgData name="Summer Dow" userId="53b1c7d7-7547-451d-86fd-8ef42c7a4370" providerId="ADAL" clId="{D97E85F4-0784-4433-9D68-77713EACD6E9}" dt="2019-11-07T13:18:10.759" v="250" actId="115"/>
        <pc:sldMkLst>
          <pc:docMk/>
          <pc:sldMk cId="2943339102" sldId="304"/>
        </pc:sldMkLst>
        <pc:spChg chg="mod">
          <ac:chgData name="Summer Dow" userId="53b1c7d7-7547-451d-86fd-8ef42c7a4370" providerId="ADAL" clId="{D97E85F4-0784-4433-9D68-77713EACD6E9}" dt="2019-11-07T13:12:34.825" v="26" actId="20577"/>
          <ac:spMkLst>
            <pc:docMk/>
            <pc:sldMk cId="2943339102" sldId="304"/>
            <ac:spMk id="2" creationId="{3E62C84F-B2CE-41CF-B1C5-CFF1F55647B5}"/>
          </ac:spMkLst>
        </pc:spChg>
        <pc:spChg chg="mod">
          <ac:chgData name="Summer Dow" userId="53b1c7d7-7547-451d-86fd-8ef42c7a4370" providerId="ADAL" clId="{D97E85F4-0784-4433-9D68-77713EACD6E9}" dt="2019-11-07T13:18:10.759" v="250" actId="115"/>
          <ac:spMkLst>
            <pc:docMk/>
            <pc:sldMk cId="2943339102" sldId="304"/>
            <ac:spMk id="3" creationId="{341460ED-8BF0-4771-8434-B006A480CED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156A0A-F4DD-4E27-AFA0-7763A06042D9}" type="datetimeFigureOut">
              <a:rPr lang="en-US"/>
              <a:t>11/7/2019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A3A958-ABBA-4E8E-98E1-FD3BA09EFF38}" type="slidenum">
              <a:rPr lang="en-US"/>
              <a:t>‹#›</a:t>
            </a:fld>
            <a:endParaRPr lang="en-US"/>
          </a:p>
        </p:txBody>
      </p:sp>
    </p:spTree>
    <p:extLst>
      <p:ext uri="{BB962C8B-B14F-4D97-AF65-F5344CB8AC3E}">
        <p14:creationId xmlns:p14="http://schemas.microsoft.com/office/powerpoint/2010/main" val="4184749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A3A958-ABBA-4E8E-98E1-FD3BA09EFF38}" type="slidenum">
              <a:rPr lang="en-US" smtClean="0"/>
              <a:t>1</a:t>
            </a:fld>
            <a:endParaRPr lang="en-US"/>
          </a:p>
        </p:txBody>
      </p:sp>
    </p:spTree>
    <p:extLst>
      <p:ext uri="{BB962C8B-B14F-4D97-AF65-F5344CB8AC3E}">
        <p14:creationId xmlns:p14="http://schemas.microsoft.com/office/powerpoint/2010/main" val="29414832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 IPA to handout </a:t>
            </a:r>
          </a:p>
        </p:txBody>
      </p:sp>
      <p:sp>
        <p:nvSpPr>
          <p:cNvPr id="4" name="Slide Number Placeholder 3"/>
          <p:cNvSpPr>
            <a:spLocks noGrp="1"/>
          </p:cNvSpPr>
          <p:nvPr>
            <p:ph type="sldNum" sz="quarter" idx="5"/>
          </p:nvPr>
        </p:nvSpPr>
        <p:spPr/>
        <p:txBody>
          <a:bodyPr/>
          <a:lstStyle/>
          <a:p>
            <a:fld id="{ABA3A958-ABBA-4E8E-98E1-FD3BA09EFF38}" type="slidenum">
              <a:rPr lang="en-US" smtClean="0"/>
              <a:t>10</a:t>
            </a:fld>
            <a:endParaRPr lang="en-US"/>
          </a:p>
        </p:txBody>
      </p:sp>
    </p:spTree>
    <p:extLst>
      <p:ext uri="{BB962C8B-B14F-4D97-AF65-F5344CB8AC3E}">
        <p14:creationId xmlns:p14="http://schemas.microsoft.com/office/powerpoint/2010/main" val="32103414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A3A958-ABBA-4E8E-98E1-FD3BA09EFF38}" type="slidenum">
              <a:rPr lang="en-US" smtClean="0"/>
              <a:t>13</a:t>
            </a:fld>
            <a:endParaRPr lang="en-US"/>
          </a:p>
        </p:txBody>
      </p:sp>
    </p:spTree>
    <p:extLst>
      <p:ext uri="{BB962C8B-B14F-4D97-AF65-F5344CB8AC3E}">
        <p14:creationId xmlns:p14="http://schemas.microsoft.com/office/powerpoint/2010/main" val="9076380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BA3A958-ABBA-4E8E-98E1-FD3BA09EFF38}" type="slidenum">
              <a:rPr lang="en-US" smtClean="0"/>
              <a:t>17</a:t>
            </a:fld>
            <a:endParaRPr lang="en-US"/>
          </a:p>
        </p:txBody>
      </p:sp>
    </p:spTree>
    <p:extLst>
      <p:ext uri="{BB962C8B-B14F-4D97-AF65-F5344CB8AC3E}">
        <p14:creationId xmlns:p14="http://schemas.microsoft.com/office/powerpoint/2010/main" val="9920610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BA3A958-ABBA-4E8E-98E1-FD3BA09EFF38}" type="slidenum">
              <a:rPr lang="en-US" smtClean="0"/>
              <a:t>18</a:t>
            </a:fld>
            <a:endParaRPr lang="en-US"/>
          </a:p>
        </p:txBody>
      </p:sp>
    </p:spTree>
    <p:extLst>
      <p:ext uri="{BB962C8B-B14F-4D97-AF65-F5344CB8AC3E}">
        <p14:creationId xmlns:p14="http://schemas.microsoft.com/office/powerpoint/2010/main" val="20054834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11/7/2019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11/7/2019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11/7/2019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11/7/2019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11/7/2019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11/7/2019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hyperlink" Target="https://creativecommons.org/licenses/by-nc/3.0/" TargetMode="External"/><Relationship Id="rId4" Type="http://schemas.openxmlformats.org/officeDocument/2006/relationships/hyperlink" Target="http://commons.trincoll.edu/edreform/category/2018-practice-post/"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s://en.wikipedia.org/wiki/File:Visual-dyslexia.jpg" TargetMode="External"/><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http://mpowerednz.com/teachers/" TargetMode="External"/><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wikihow.com/Help-a-Dyslexic-Adult" TargetMode="External"/><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zafiGBrFkRM" TargetMode="External"/><Relationship Id="rId2" Type="http://schemas.openxmlformats.org/officeDocument/2006/relationships/slideLayout" Target="../slideLayouts/slideLayout2.xml"/><Relationship Id="rId1" Type="http://schemas.openxmlformats.org/officeDocument/2006/relationships/video" Target="https://www.youtube.com/embed/zafiGBrFkRM?feature=oembed" TargetMode="Externa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bhavanajagat.com/2014/09/27/spirituality-science-whole-linguistics-whole-language" TargetMode="External"/><Relationship Id="rId2" Type="http://schemas.openxmlformats.org/officeDocument/2006/relationships/image" Target="../media/image7.jp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9.bmp"/><Relationship Id="rId2" Type="http://schemas.openxmlformats.org/officeDocument/2006/relationships/image" Target="../media/image8.emf"/><Relationship Id="rId1" Type="http://schemas.openxmlformats.org/officeDocument/2006/relationships/slideLayout" Target="../slideLayouts/slideLayout2.xml"/><Relationship Id="rId4" Type="http://schemas.openxmlformats.org/officeDocument/2006/relationships/hyperlink" Target="http://alejandronunez-a-3.blogspot.com/p/b-manner-of-articulation.html"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medium.com/@missafayres/beyond-words-writing-for-readability-8a09ef94ee5e" TargetMode="External"/><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ell.stackexchange.com/questions/8415/how-to-pronounce-chicago" TargetMode="External"/></Relationships>
</file>

<file path=ppt/slides/_rels/slide11.xml.rels><?xml version="1.0" encoding="UTF-8" standalone="yes"?>
<Relationships xmlns="http://schemas.openxmlformats.org/package/2006/relationships"><Relationship Id="rId2" Type="http://schemas.openxmlformats.org/officeDocument/2006/relationships/hyperlink" Target="https://tophonetics.com/"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mountdoug.sd61.bc.ca/news-events/news/peer-tutoring-want-to-feel-successful/" TargetMode="External"/><Relationship Id="rId2" Type="http://schemas.openxmlformats.org/officeDocument/2006/relationships/image" Target="../media/image14.jp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hyperlink" Target="https://www.techwell.com/techwell-insights/2017/04/how-failure-essential-your-success" TargetMode="External"/><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www.how-to-draw-funny-cartoons.com/student-cartoon.html"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newstalk.com/Success-baby-internet-success-kid-Sammy-Griner-Laney-Griner-meme" TargetMode="External"/><Relationship Id="rId2" Type="http://schemas.openxmlformats.org/officeDocument/2006/relationships/image" Target="../media/image17.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9" descr="A view of a city&#10;&#10;Description automatically generated">
            <a:extLst>
              <a:ext uri="{FF2B5EF4-FFF2-40B4-BE49-F238E27FC236}">
                <a16:creationId xmlns:a16="http://schemas.microsoft.com/office/drawing/2014/main" id="{F394CAAB-3248-B04C-8DC5-E44A6E765FEB}"/>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3556" r="1" b="1"/>
          <a:stretch/>
        </p:blipFill>
        <p:spPr>
          <a:xfrm>
            <a:off x="20" y="10"/>
            <a:ext cx="12191980" cy="6857990"/>
          </a:xfrm>
          <a:prstGeom prst="rect">
            <a:avLst/>
          </a:prstGeom>
        </p:spPr>
      </p:pic>
      <p:sp>
        <p:nvSpPr>
          <p:cNvPr id="26" name="Freeform 5">
            <a:extLst>
              <a:ext uri="{FF2B5EF4-FFF2-40B4-BE49-F238E27FC236}">
                <a16:creationId xmlns:a16="http://schemas.microsoft.com/office/drawing/2014/main" id="{87CC2527-562A-4F69-B487-4371E5B24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le 1"/>
          <p:cNvSpPr>
            <a:spLocks noGrp="1"/>
          </p:cNvSpPr>
          <p:nvPr>
            <p:ph type="ctrTitle"/>
          </p:nvPr>
        </p:nvSpPr>
        <p:spPr>
          <a:xfrm>
            <a:off x="8022021" y="3231931"/>
            <a:ext cx="3852041" cy="1834056"/>
          </a:xfrm>
        </p:spPr>
        <p:txBody>
          <a:bodyPr>
            <a:normAutofit/>
          </a:bodyPr>
          <a:lstStyle/>
          <a:p>
            <a:r>
              <a:rPr lang="en-US" sz="3400">
                <a:cs typeface="Calibri Light"/>
              </a:rPr>
              <a:t>Working With Learning Differences in the Writing Center</a:t>
            </a:r>
            <a:endParaRPr lang="en-US" sz="3400"/>
          </a:p>
        </p:txBody>
      </p:sp>
      <p:sp>
        <p:nvSpPr>
          <p:cNvPr id="3" name="Subtitle 2"/>
          <p:cNvSpPr>
            <a:spLocks noGrp="1"/>
          </p:cNvSpPr>
          <p:nvPr>
            <p:ph type="subTitle" idx="1"/>
          </p:nvPr>
        </p:nvSpPr>
        <p:spPr>
          <a:xfrm>
            <a:off x="7782910" y="5242675"/>
            <a:ext cx="4330262" cy="683284"/>
          </a:xfrm>
        </p:spPr>
        <p:txBody>
          <a:bodyPr vert="horz" lIns="91440" tIns="45720" rIns="91440" bIns="45720" rtlCol="0">
            <a:normAutofit/>
          </a:bodyPr>
          <a:lstStyle/>
          <a:p>
            <a:r>
              <a:rPr lang="en-US" sz="1600">
                <a:cs typeface="Calibri"/>
              </a:rPr>
              <a:t>Summer Dow </a:t>
            </a:r>
          </a:p>
          <a:p>
            <a:r>
              <a:rPr lang="en-US" sz="1600">
                <a:cs typeface="Calibri"/>
              </a:rPr>
              <a:t>November 7, 2019</a:t>
            </a:r>
          </a:p>
        </p:txBody>
      </p:sp>
      <p:cxnSp>
        <p:nvCxnSpPr>
          <p:cNvPr id="25" name="Straight Connector 24">
            <a:extLst>
              <a:ext uri="{FF2B5EF4-FFF2-40B4-BE49-F238E27FC236}">
                <a16:creationId xmlns:a16="http://schemas.microsoft.com/office/drawing/2014/main" id="{BCDAEC91-5BCE-4B55-9CC0-43EF94CB73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FF923B83-2CB2-4D6B-91A2-6F3D1DB7785C}"/>
              </a:ext>
            </a:extLst>
          </p:cNvPr>
          <p:cNvSpPr txBox="1"/>
          <p:nvPr/>
        </p:nvSpPr>
        <p:spPr>
          <a:xfrm>
            <a:off x="94343" y="6551386"/>
            <a:ext cx="5377542" cy="615042"/>
          </a:xfrm>
          <a:prstGeom prst="rect">
            <a:avLst/>
          </a:prstGeom>
        </p:spPr>
        <p:txBody>
          <a:bodyPr anchor="t">
            <a:normAutofit/>
          </a:bodyPr>
          <a:lstStyle/>
          <a:p>
            <a:endParaRPr lang="en-US" dirty="0">
              <a:cs typeface="Calibri"/>
            </a:endParaRPr>
          </a:p>
        </p:txBody>
      </p:sp>
      <p:sp>
        <p:nvSpPr>
          <p:cNvPr id="12" name="TextBox 11">
            <a:extLst>
              <a:ext uri="{FF2B5EF4-FFF2-40B4-BE49-F238E27FC236}">
                <a16:creationId xmlns:a16="http://schemas.microsoft.com/office/drawing/2014/main" id="{D6F194D4-F2A0-964F-A5D6-B1E6C3DAA656}"/>
              </a:ext>
            </a:extLst>
          </p:cNvPr>
          <p:cNvSpPr txBox="1"/>
          <p:nvPr/>
        </p:nvSpPr>
        <p:spPr>
          <a:xfrm>
            <a:off x="9872134" y="6657945"/>
            <a:ext cx="2319866"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commons.trincoll.edu/edreform/category/2018-practice-post/">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nc/3.0/">
                  <a:extLst>
                    <a:ext uri="{A12FA001-AC4F-418D-AE19-62706E023703}">
                      <ahyp:hlinkClr xmlns:ahyp="http://schemas.microsoft.com/office/drawing/2018/hyperlinkcolor" val="tx"/>
                    </a:ext>
                  </a:extLst>
                </a:hlinkClick>
              </a:rPr>
              <a:t>CC BY-NC</a:t>
            </a:r>
            <a:endParaRPr lang="en-US" sz="700">
              <a:solidFill>
                <a:srgbClr val="FFFFFF"/>
              </a:solidFill>
            </a:endParaRPr>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91068-30F4-42AF-AA57-D286FA593EC2}"/>
              </a:ext>
            </a:extLst>
          </p:cNvPr>
          <p:cNvSpPr>
            <a:spLocks noGrp="1"/>
          </p:cNvSpPr>
          <p:nvPr>
            <p:ph type="title"/>
          </p:nvPr>
        </p:nvSpPr>
        <p:spPr>
          <a:xfrm>
            <a:off x="7988808" y="585216"/>
            <a:ext cx="3364992" cy="3739896"/>
          </a:xfrm>
        </p:spPr>
        <p:txBody>
          <a:bodyPr vert="horz" lIns="91440" tIns="45720" rIns="91440" bIns="45720" rtlCol="0" anchor="b">
            <a:normAutofit/>
          </a:bodyPr>
          <a:lstStyle/>
          <a:p>
            <a:r>
              <a:rPr lang="en-US" sz="4800" kern="1200">
                <a:solidFill>
                  <a:schemeClr val="tx1"/>
                </a:solidFill>
                <a:latin typeface="+mj-lt"/>
                <a:ea typeface="+mj-ea"/>
                <a:cs typeface="+mj-cs"/>
              </a:rPr>
              <a:t>Dyslexia </a:t>
            </a:r>
          </a:p>
        </p:txBody>
      </p:sp>
      <p:sp>
        <p:nvSpPr>
          <p:cNvPr id="3" name="Text Placeholder 2">
            <a:extLst>
              <a:ext uri="{FF2B5EF4-FFF2-40B4-BE49-F238E27FC236}">
                <a16:creationId xmlns:a16="http://schemas.microsoft.com/office/drawing/2014/main" id="{3894AA05-7E7D-4E6E-9DE4-87CB36763E61}"/>
              </a:ext>
            </a:extLst>
          </p:cNvPr>
          <p:cNvSpPr>
            <a:spLocks noGrp="1"/>
          </p:cNvSpPr>
          <p:nvPr>
            <p:ph type="body" idx="1"/>
          </p:nvPr>
        </p:nvSpPr>
        <p:spPr>
          <a:xfrm>
            <a:off x="7988808" y="4535424"/>
            <a:ext cx="3364992" cy="1609344"/>
          </a:xfrm>
        </p:spPr>
        <p:txBody>
          <a:bodyPr vert="horz" lIns="91440" tIns="45720" rIns="91440" bIns="45720" rtlCol="0">
            <a:normAutofit/>
          </a:bodyPr>
          <a:lstStyle/>
          <a:p>
            <a:r>
              <a:rPr lang="en-US" kern="1200">
                <a:solidFill>
                  <a:schemeClr val="tx1"/>
                </a:solidFill>
                <a:latin typeface="+mn-lt"/>
                <a:ea typeface="+mn-ea"/>
                <a:cs typeface="+mn-cs"/>
              </a:rPr>
              <a:t>Sally E. Shaywitz </a:t>
            </a:r>
          </a:p>
          <a:p>
            <a:r>
              <a:rPr lang="en-US" kern="1200">
                <a:solidFill>
                  <a:schemeClr val="tx1"/>
                </a:solidFill>
                <a:latin typeface="+mn-lt"/>
                <a:ea typeface="+mn-ea"/>
                <a:cs typeface="+mn-cs"/>
              </a:rPr>
              <a:t>Scientific American (November 1996)</a:t>
            </a:r>
          </a:p>
        </p:txBody>
      </p:sp>
      <p:pic>
        <p:nvPicPr>
          <p:cNvPr id="4" name="Picture 4" descr="A picture containing person, holding, indoor, boy&#10;&#10;Description generated with very high confidence">
            <a:extLst>
              <a:ext uri="{FF2B5EF4-FFF2-40B4-BE49-F238E27FC236}">
                <a16:creationId xmlns:a16="http://schemas.microsoft.com/office/drawing/2014/main" id="{B7A359E1-977C-450F-A923-EA0376CBD17B}"/>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11866" r="15867"/>
          <a:stretch/>
        </p:blipFill>
        <p:spPr>
          <a:xfrm>
            <a:off x="978273" y="585217"/>
            <a:ext cx="6120653" cy="5568696"/>
          </a:xfrm>
          <a:prstGeom prst="rect">
            <a:avLst/>
          </a:prstGeom>
        </p:spPr>
      </p:pic>
      <p:sp>
        <p:nvSpPr>
          <p:cNvPr id="6" name="TextBox 5">
            <a:extLst>
              <a:ext uri="{FF2B5EF4-FFF2-40B4-BE49-F238E27FC236}">
                <a16:creationId xmlns:a16="http://schemas.microsoft.com/office/drawing/2014/main" id="{24CA6E55-58E7-4ABC-8E23-2F536BE4C882}"/>
              </a:ext>
            </a:extLst>
          </p:cNvPr>
          <p:cNvSpPr txBox="1"/>
          <p:nvPr/>
        </p:nvSpPr>
        <p:spPr>
          <a:xfrm>
            <a:off x="5900057" y="4033158"/>
            <a:ext cx="5776684" cy="673099"/>
          </a:xfrm>
          <a:prstGeom prst="rect">
            <a:avLst/>
          </a:prstGeom>
        </p:spPr>
        <p:txBody>
          <a:bodyPr anchor="t">
            <a:normAutofit/>
          </a:bodyPr>
          <a:lstStyle/>
          <a:p>
            <a:endParaRPr lang="en-US" dirty="0">
              <a:cs typeface="Calibri"/>
            </a:endParaRPr>
          </a:p>
        </p:txBody>
      </p:sp>
    </p:spTree>
    <p:extLst>
      <p:ext uri="{BB962C8B-B14F-4D97-AF65-F5344CB8AC3E}">
        <p14:creationId xmlns:p14="http://schemas.microsoft.com/office/powerpoint/2010/main" val="33085433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FC367-D691-4510-BC43-2354D3D42D90}"/>
              </a:ext>
            </a:extLst>
          </p:cNvPr>
          <p:cNvSpPr>
            <a:spLocks noGrp="1"/>
          </p:cNvSpPr>
          <p:nvPr>
            <p:ph type="title"/>
          </p:nvPr>
        </p:nvSpPr>
        <p:spPr>
          <a:xfrm>
            <a:off x="838199" y="291090"/>
            <a:ext cx="10515599" cy="932688"/>
          </a:xfrm>
        </p:spPr>
        <p:txBody>
          <a:bodyPr vert="horz" lIns="91440" tIns="45720" rIns="91440" bIns="45720" rtlCol="0" anchor="b">
            <a:normAutofit/>
          </a:bodyPr>
          <a:lstStyle/>
          <a:p>
            <a:pPr algn="ctr"/>
            <a:r>
              <a:rPr lang="en-US" sz="4800" kern="1200">
                <a:solidFill>
                  <a:schemeClr val="tx1"/>
                </a:solidFill>
                <a:latin typeface="+mj-lt"/>
                <a:ea typeface="+mj-ea"/>
                <a:cs typeface="+mj-cs"/>
              </a:rPr>
              <a:t>Preconceptions about Dyslexia </a:t>
            </a:r>
          </a:p>
        </p:txBody>
      </p:sp>
      <p:sp>
        <p:nvSpPr>
          <p:cNvPr id="3" name="Content Placeholder 2">
            <a:extLst>
              <a:ext uri="{FF2B5EF4-FFF2-40B4-BE49-F238E27FC236}">
                <a16:creationId xmlns:a16="http://schemas.microsoft.com/office/drawing/2014/main" id="{E447889F-8B90-478A-B6C0-7D53650A74EC}"/>
              </a:ext>
            </a:extLst>
          </p:cNvPr>
          <p:cNvSpPr>
            <a:spLocks noGrp="1"/>
          </p:cNvSpPr>
          <p:nvPr>
            <p:ph idx="1"/>
          </p:nvPr>
        </p:nvSpPr>
        <p:spPr>
          <a:xfrm>
            <a:off x="838199" y="1335726"/>
            <a:ext cx="10515599" cy="420624"/>
          </a:xfrm>
        </p:spPr>
        <p:txBody>
          <a:bodyPr vert="horz" lIns="91440" tIns="45720" rIns="91440" bIns="45720" rtlCol="0">
            <a:normAutofit/>
          </a:bodyPr>
          <a:lstStyle/>
          <a:p>
            <a:pPr marL="0" indent="0" algn="ctr">
              <a:buNone/>
            </a:pPr>
            <a:r>
              <a:rPr lang="en-US" sz="2000" kern="1200">
                <a:solidFill>
                  <a:schemeClr val="tx1"/>
                </a:solidFill>
                <a:latin typeface="+mn-lt"/>
                <a:ea typeface="+mn-ea"/>
                <a:cs typeface="+mn-cs"/>
              </a:rPr>
              <a:t>What are your impressions on how individuals experience dyslexia? </a:t>
            </a:r>
          </a:p>
        </p:txBody>
      </p:sp>
      <p:pic>
        <p:nvPicPr>
          <p:cNvPr id="6" name="Picture 5" descr="A close up of text on a white background&#10;&#10;Description automatically generated">
            <a:extLst>
              <a:ext uri="{FF2B5EF4-FFF2-40B4-BE49-F238E27FC236}">
                <a16:creationId xmlns:a16="http://schemas.microsoft.com/office/drawing/2014/main" id="{BCC1E12B-9347-F742-814C-5A4B9CA7EE64}"/>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2990583" y="1863801"/>
            <a:ext cx="6210833" cy="4440746"/>
          </a:xfrm>
          <a:prstGeom prst="rect">
            <a:avLst/>
          </a:prstGeom>
        </p:spPr>
      </p:pic>
    </p:spTree>
    <p:extLst>
      <p:ext uri="{BB962C8B-B14F-4D97-AF65-F5344CB8AC3E}">
        <p14:creationId xmlns:p14="http://schemas.microsoft.com/office/powerpoint/2010/main" val="8917391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cartoon of a person&#10;&#10;Description automatically generated">
            <a:extLst>
              <a:ext uri="{FF2B5EF4-FFF2-40B4-BE49-F238E27FC236}">
                <a16:creationId xmlns:a16="http://schemas.microsoft.com/office/drawing/2014/main" id="{F418D744-A769-414F-8B7F-18F36E1D8E29}"/>
              </a:ext>
            </a:extLst>
          </p:cNvPr>
          <p:cNvPicPr>
            <a:picLocks noChangeAspect="1"/>
          </p:cNvPicPr>
          <p:nvPr/>
        </p:nvPicPr>
        <p:blipFill rotWithShape="1">
          <a:blip r:embed="rId2">
            <a:alphaModFix/>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4999" r="5073"/>
          <a:stretch/>
        </p:blipFill>
        <p:spPr>
          <a:xfrm>
            <a:off x="5797543" y="10"/>
            <a:ext cx="6394152" cy="6857990"/>
          </a:xfrm>
          <a:prstGeom prst="rect">
            <a:avLst/>
          </a:prstGeom>
        </p:spPr>
      </p:pic>
      <p:pic>
        <p:nvPicPr>
          <p:cNvPr id="11" name="Picture 10">
            <a:extLst>
              <a:ext uri="{FF2B5EF4-FFF2-40B4-BE49-F238E27FC236}">
                <a16:creationId xmlns:a16="http://schemas.microsoft.com/office/drawing/2014/main" id="{54DDEBDD-D8BD-41A6-8A0D-B00E3768B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flipH="1" flipV="1">
            <a:off x="0" y="0"/>
            <a:ext cx="12192000" cy="6858000"/>
          </a:xfrm>
          <a:prstGeom prst="rect">
            <a:avLst/>
          </a:prstGeom>
        </p:spPr>
      </p:pic>
      <p:sp>
        <p:nvSpPr>
          <p:cNvPr id="2" name="Title 1">
            <a:extLst>
              <a:ext uri="{FF2B5EF4-FFF2-40B4-BE49-F238E27FC236}">
                <a16:creationId xmlns:a16="http://schemas.microsoft.com/office/drawing/2014/main" id="{575D5202-D848-6541-9980-1EB321C78013}"/>
              </a:ext>
            </a:extLst>
          </p:cNvPr>
          <p:cNvSpPr>
            <a:spLocks noGrp="1"/>
          </p:cNvSpPr>
          <p:nvPr>
            <p:ph type="title"/>
          </p:nvPr>
        </p:nvSpPr>
        <p:spPr>
          <a:xfrm>
            <a:off x="804998" y="798445"/>
            <a:ext cx="4803636" cy="1311664"/>
          </a:xfrm>
        </p:spPr>
        <p:txBody>
          <a:bodyPr>
            <a:normAutofit/>
          </a:bodyPr>
          <a:lstStyle/>
          <a:p>
            <a:r>
              <a:rPr lang="en-US" dirty="0">
                <a:solidFill>
                  <a:srgbClr val="000000"/>
                </a:solidFill>
              </a:rPr>
              <a:t>What Dyslexia is NOT</a:t>
            </a:r>
          </a:p>
        </p:txBody>
      </p:sp>
      <p:sp>
        <p:nvSpPr>
          <p:cNvPr id="3" name="Content Placeholder 2">
            <a:extLst>
              <a:ext uri="{FF2B5EF4-FFF2-40B4-BE49-F238E27FC236}">
                <a16:creationId xmlns:a16="http://schemas.microsoft.com/office/drawing/2014/main" id="{92ACDFE0-EE68-3B4F-A39B-FA4084610A2D}"/>
              </a:ext>
            </a:extLst>
          </p:cNvPr>
          <p:cNvSpPr>
            <a:spLocks noGrp="1"/>
          </p:cNvSpPr>
          <p:nvPr>
            <p:ph idx="1"/>
          </p:nvPr>
        </p:nvSpPr>
        <p:spPr>
          <a:xfrm>
            <a:off x="804997" y="2110108"/>
            <a:ext cx="5291003" cy="4747881"/>
          </a:xfrm>
        </p:spPr>
        <p:txBody>
          <a:bodyPr anchor="ctr">
            <a:normAutofit/>
          </a:bodyPr>
          <a:lstStyle/>
          <a:p>
            <a:r>
              <a:rPr lang="en-US" sz="2000" dirty="0">
                <a:solidFill>
                  <a:srgbClr val="000000"/>
                </a:solidFill>
              </a:rPr>
              <a:t>Dyslexia does not present the same for everyone, every brain is different. </a:t>
            </a:r>
          </a:p>
          <a:p>
            <a:r>
              <a:rPr lang="en-US" sz="2000" dirty="0">
                <a:solidFill>
                  <a:srgbClr val="000000"/>
                </a:solidFill>
              </a:rPr>
              <a:t>Individuals with dyslexia don’t write letters backwards and/or read words in reverse.</a:t>
            </a:r>
          </a:p>
          <a:p>
            <a:r>
              <a:rPr lang="en-US" sz="2000" dirty="0">
                <a:solidFill>
                  <a:srgbClr val="000000"/>
                </a:solidFill>
              </a:rPr>
              <a:t>There is no connection between intelligence and dyslexia. </a:t>
            </a:r>
          </a:p>
          <a:p>
            <a:r>
              <a:rPr lang="en-US" sz="2000" dirty="0">
                <a:solidFill>
                  <a:srgbClr val="000000"/>
                </a:solidFill>
              </a:rPr>
              <a:t>Individuals with dyslexia can become excellent readers.</a:t>
            </a:r>
          </a:p>
          <a:p>
            <a:r>
              <a:rPr lang="en-US" sz="2000" dirty="0">
                <a:solidFill>
                  <a:srgbClr val="000000"/>
                </a:solidFill>
              </a:rPr>
              <a:t>Dyslexia is more common than you think, it presents in about 1 in 5 people.</a:t>
            </a:r>
          </a:p>
          <a:p>
            <a:r>
              <a:rPr lang="en-US" sz="2000" dirty="0">
                <a:solidFill>
                  <a:srgbClr val="000000"/>
                </a:solidFill>
              </a:rPr>
              <a:t>Accommodations are not an advantage; they level the playing field. “Fair” means everyone gets what he or she needs to be successful.</a:t>
            </a:r>
          </a:p>
        </p:txBody>
      </p:sp>
    </p:spTree>
    <p:extLst>
      <p:ext uri="{BB962C8B-B14F-4D97-AF65-F5344CB8AC3E}">
        <p14:creationId xmlns:p14="http://schemas.microsoft.com/office/powerpoint/2010/main" val="13788252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10E4A-DB6C-4161-BA3E-7E427E676413}"/>
              </a:ext>
            </a:extLst>
          </p:cNvPr>
          <p:cNvSpPr>
            <a:spLocks noGrp="1"/>
          </p:cNvSpPr>
          <p:nvPr>
            <p:ph type="title"/>
          </p:nvPr>
        </p:nvSpPr>
        <p:spPr/>
        <p:txBody>
          <a:bodyPr/>
          <a:lstStyle/>
          <a:p>
            <a:r>
              <a:rPr lang="en-US" dirty="0">
                <a:hlinkClick r:id="rId3"/>
              </a:rPr>
              <a:t>Quick Video</a:t>
            </a:r>
            <a:endParaRPr lang="en-US" dirty="0"/>
          </a:p>
        </p:txBody>
      </p:sp>
      <p:pic>
        <p:nvPicPr>
          <p:cNvPr id="4" name="Picture 4">
            <a:hlinkClick r:id="" action="ppaction://media"/>
            <a:extLst>
              <a:ext uri="{FF2B5EF4-FFF2-40B4-BE49-F238E27FC236}">
                <a16:creationId xmlns:a16="http://schemas.microsoft.com/office/drawing/2014/main" id="{83A42C2E-AB8B-4ECB-A5A5-6ECB90A4C200}"/>
              </a:ext>
            </a:extLst>
          </p:cNvPr>
          <p:cNvPicPr>
            <a:picLocks noGrp="1" noRot="1" noChangeAspect="1"/>
          </p:cNvPicPr>
          <p:nvPr>
            <p:ph idx="1"/>
            <a:videoFile r:link="rId1"/>
          </p:nvPr>
        </p:nvPicPr>
        <p:blipFill>
          <a:blip r:embed="rId4"/>
          <a:stretch>
            <a:fillRect/>
          </a:stretch>
        </p:blipFill>
        <p:spPr>
          <a:xfrm>
            <a:off x="2363869" y="1763962"/>
            <a:ext cx="6018131" cy="3951832"/>
          </a:xfrm>
        </p:spPr>
      </p:pic>
    </p:spTree>
    <p:extLst>
      <p:ext uri="{BB962C8B-B14F-4D97-AF65-F5344CB8AC3E}">
        <p14:creationId xmlns:p14="http://schemas.microsoft.com/office/powerpoint/2010/main" val="37493796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2CEFC-211B-9546-B51C-22EAD1DED10F}"/>
              </a:ext>
            </a:extLst>
          </p:cNvPr>
          <p:cNvSpPr>
            <a:spLocks noGrp="1"/>
          </p:cNvSpPr>
          <p:nvPr>
            <p:ph type="title"/>
          </p:nvPr>
        </p:nvSpPr>
        <p:spPr/>
        <p:txBody>
          <a:bodyPr/>
          <a:lstStyle/>
          <a:p>
            <a:r>
              <a:rPr lang="en-US" dirty="0"/>
              <a:t>Phonological Processing</a:t>
            </a:r>
          </a:p>
        </p:txBody>
      </p:sp>
      <p:sp>
        <p:nvSpPr>
          <p:cNvPr id="3" name="Content Placeholder 2">
            <a:extLst>
              <a:ext uri="{FF2B5EF4-FFF2-40B4-BE49-F238E27FC236}">
                <a16:creationId xmlns:a16="http://schemas.microsoft.com/office/drawing/2014/main" id="{D043F368-35A3-E346-9F6E-738C9C17B786}"/>
              </a:ext>
            </a:extLst>
          </p:cNvPr>
          <p:cNvSpPr>
            <a:spLocks noGrp="1"/>
          </p:cNvSpPr>
          <p:nvPr>
            <p:ph idx="1"/>
          </p:nvPr>
        </p:nvSpPr>
        <p:spPr/>
        <p:txBody>
          <a:bodyPr/>
          <a:lstStyle/>
          <a:p>
            <a:r>
              <a:rPr lang="en-US" dirty="0"/>
              <a:t>What your brain does when reading or writing involves </a:t>
            </a:r>
            <a:r>
              <a:rPr lang="en-US" i="1" dirty="0"/>
              <a:t>phonological processing </a:t>
            </a:r>
          </a:p>
          <a:p>
            <a:r>
              <a:rPr lang="en-US" u="sng" dirty="0"/>
              <a:t>Phonological processing</a:t>
            </a:r>
            <a:r>
              <a:rPr lang="en-US" dirty="0"/>
              <a:t>: ability to see or hear a word, break it down to discrete sounds, and then associate each sound with letter/s that make up the word.</a:t>
            </a:r>
          </a:p>
          <a:p>
            <a:r>
              <a:rPr lang="en-US" dirty="0"/>
              <a:t>The brain processes language in a series of components devoted to a particular aspect of language </a:t>
            </a:r>
          </a:p>
          <a:p>
            <a:endParaRPr lang="en-US" dirty="0"/>
          </a:p>
          <a:p>
            <a:pPr marL="0" indent="0">
              <a:buNone/>
            </a:pPr>
            <a:endParaRPr lang="en-US" i="1" dirty="0"/>
          </a:p>
        </p:txBody>
      </p:sp>
    </p:spTree>
    <p:extLst>
      <p:ext uri="{BB962C8B-B14F-4D97-AF65-F5344CB8AC3E}">
        <p14:creationId xmlns:p14="http://schemas.microsoft.com/office/powerpoint/2010/main" val="25512030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D0F4A-151B-AA4A-864F-725E41D220C3}"/>
              </a:ext>
            </a:extLst>
          </p:cNvPr>
          <p:cNvSpPr>
            <a:spLocks noGrp="1"/>
          </p:cNvSpPr>
          <p:nvPr>
            <p:ph type="title"/>
          </p:nvPr>
        </p:nvSpPr>
        <p:spPr/>
        <p:txBody>
          <a:bodyPr/>
          <a:lstStyle/>
          <a:p>
            <a:r>
              <a:rPr lang="en-US" dirty="0"/>
              <a:t>The Phonological Model</a:t>
            </a:r>
          </a:p>
        </p:txBody>
      </p:sp>
      <p:sp>
        <p:nvSpPr>
          <p:cNvPr id="3" name="Text Placeholder 2">
            <a:extLst>
              <a:ext uri="{FF2B5EF4-FFF2-40B4-BE49-F238E27FC236}">
                <a16:creationId xmlns:a16="http://schemas.microsoft.com/office/drawing/2014/main" id="{808E9C75-2004-1A44-B48B-2253E8CC06AB}"/>
              </a:ext>
            </a:extLst>
          </p:cNvPr>
          <p:cNvSpPr>
            <a:spLocks noGrp="1"/>
          </p:cNvSpPr>
          <p:nvPr>
            <p:ph type="body" idx="1"/>
          </p:nvPr>
        </p:nvSpPr>
        <p:spPr/>
        <p:txBody>
          <a:bodyPr/>
          <a:lstStyle/>
          <a:p>
            <a:r>
              <a:rPr lang="en-US" dirty="0"/>
              <a:t>Upper Level: Components involving</a:t>
            </a:r>
          </a:p>
        </p:txBody>
      </p:sp>
      <p:sp>
        <p:nvSpPr>
          <p:cNvPr id="4" name="Content Placeholder 3">
            <a:extLst>
              <a:ext uri="{FF2B5EF4-FFF2-40B4-BE49-F238E27FC236}">
                <a16:creationId xmlns:a16="http://schemas.microsoft.com/office/drawing/2014/main" id="{BE145839-B17E-DA4F-A10D-5FA11DEB8757}"/>
              </a:ext>
            </a:extLst>
          </p:cNvPr>
          <p:cNvSpPr>
            <a:spLocks noGrp="1"/>
          </p:cNvSpPr>
          <p:nvPr>
            <p:ph sz="half" idx="2"/>
          </p:nvPr>
        </p:nvSpPr>
        <p:spPr/>
        <p:txBody>
          <a:bodyPr/>
          <a:lstStyle/>
          <a:p>
            <a:r>
              <a:rPr lang="en-US" u="sng" dirty="0"/>
              <a:t>Semantics:</a:t>
            </a:r>
            <a:r>
              <a:rPr lang="en-US" dirty="0"/>
              <a:t> vocab and word meaning</a:t>
            </a:r>
          </a:p>
          <a:p>
            <a:r>
              <a:rPr lang="en-US" u="sng" dirty="0"/>
              <a:t>Syntax:</a:t>
            </a:r>
            <a:r>
              <a:rPr lang="en-US" dirty="0"/>
              <a:t> grammatical structure </a:t>
            </a:r>
          </a:p>
          <a:p>
            <a:r>
              <a:rPr lang="en-US" u="sng" dirty="0"/>
              <a:t>Discourse:</a:t>
            </a:r>
            <a:r>
              <a:rPr lang="en-US" dirty="0"/>
              <a:t> connecting sentences</a:t>
            </a:r>
          </a:p>
        </p:txBody>
      </p:sp>
      <p:sp>
        <p:nvSpPr>
          <p:cNvPr id="5" name="Text Placeholder 4">
            <a:extLst>
              <a:ext uri="{FF2B5EF4-FFF2-40B4-BE49-F238E27FC236}">
                <a16:creationId xmlns:a16="http://schemas.microsoft.com/office/drawing/2014/main" id="{848642DA-D82C-9649-918E-095C0CE38BD8}"/>
              </a:ext>
            </a:extLst>
          </p:cNvPr>
          <p:cNvSpPr>
            <a:spLocks noGrp="1"/>
          </p:cNvSpPr>
          <p:nvPr>
            <p:ph type="body" sz="quarter" idx="3"/>
          </p:nvPr>
        </p:nvSpPr>
        <p:spPr/>
        <p:txBody>
          <a:bodyPr/>
          <a:lstStyle/>
          <a:p>
            <a:r>
              <a:rPr lang="en-US" dirty="0"/>
              <a:t>Lower Level:</a:t>
            </a:r>
          </a:p>
        </p:txBody>
      </p:sp>
      <p:sp>
        <p:nvSpPr>
          <p:cNvPr id="6" name="Content Placeholder 5">
            <a:extLst>
              <a:ext uri="{FF2B5EF4-FFF2-40B4-BE49-F238E27FC236}">
                <a16:creationId xmlns:a16="http://schemas.microsoft.com/office/drawing/2014/main" id="{BB18FB1A-F549-2143-8A09-434A8EBA0CC0}"/>
              </a:ext>
            </a:extLst>
          </p:cNvPr>
          <p:cNvSpPr>
            <a:spLocks noGrp="1"/>
          </p:cNvSpPr>
          <p:nvPr>
            <p:ph sz="quarter" idx="4"/>
          </p:nvPr>
        </p:nvSpPr>
        <p:spPr>
          <a:xfrm>
            <a:off x="6172200" y="2505075"/>
            <a:ext cx="5183188" cy="3684588"/>
          </a:xfrm>
        </p:spPr>
        <p:txBody>
          <a:bodyPr/>
          <a:lstStyle/>
          <a:p>
            <a:r>
              <a:rPr lang="en-US" u="sng" dirty="0"/>
              <a:t>The Phonological Module: </a:t>
            </a:r>
            <a:r>
              <a:rPr lang="en-US" dirty="0"/>
              <a:t>processes each unique sound that makes up a language </a:t>
            </a:r>
          </a:p>
        </p:txBody>
      </p:sp>
      <p:pic>
        <p:nvPicPr>
          <p:cNvPr id="8" name="Picture 7" descr="A picture containing device&#10;&#10;Description automatically generated">
            <a:extLst>
              <a:ext uri="{FF2B5EF4-FFF2-40B4-BE49-F238E27FC236}">
                <a16:creationId xmlns:a16="http://schemas.microsoft.com/office/drawing/2014/main" id="{810DE491-9623-FE45-AE5B-78059C5C89C0}"/>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8507787" y="3821113"/>
            <a:ext cx="3022226" cy="3022226"/>
          </a:xfrm>
          <a:prstGeom prst="rect">
            <a:avLst/>
          </a:prstGeom>
        </p:spPr>
      </p:pic>
    </p:spTree>
    <p:extLst>
      <p:ext uri="{BB962C8B-B14F-4D97-AF65-F5344CB8AC3E}">
        <p14:creationId xmlns:p14="http://schemas.microsoft.com/office/powerpoint/2010/main" val="22432457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E9D1E-ED73-8942-9759-D1A8687549AA}"/>
              </a:ext>
            </a:extLst>
          </p:cNvPr>
          <p:cNvSpPr>
            <a:spLocks noGrp="1"/>
          </p:cNvSpPr>
          <p:nvPr>
            <p:ph type="title"/>
          </p:nvPr>
        </p:nvSpPr>
        <p:spPr/>
        <p:txBody>
          <a:bodyPr/>
          <a:lstStyle/>
          <a:p>
            <a:r>
              <a:rPr lang="en-US" dirty="0"/>
              <a:t>The Phonological Module </a:t>
            </a:r>
          </a:p>
        </p:txBody>
      </p:sp>
      <p:sp>
        <p:nvSpPr>
          <p:cNvPr id="3" name="Content Placeholder 2">
            <a:extLst>
              <a:ext uri="{FF2B5EF4-FFF2-40B4-BE49-F238E27FC236}">
                <a16:creationId xmlns:a16="http://schemas.microsoft.com/office/drawing/2014/main" id="{690CCBAB-75A9-4E4C-A2D4-342D8BCFEDDD}"/>
              </a:ext>
            </a:extLst>
          </p:cNvPr>
          <p:cNvSpPr>
            <a:spLocks noGrp="1"/>
          </p:cNvSpPr>
          <p:nvPr>
            <p:ph idx="1"/>
          </p:nvPr>
        </p:nvSpPr>
        <p:spPr/>
        <p:txBody>
          <a:bodyPr/>
          <a:lstStyle/>
          <a:p>
            <a:r>
              <a:rPr lang="en-US" dirty="0"/>
              <a:t>This part of the brain breaks down spoken ad written words into </a:t>
            </a:r>
            <a:r>
              <a:rPr lang="en-US" b="1" dirty="0"/>
              <a:t>phonemes </a:t>
            </a:r>
          </a:p>
          <a:p>
            <a:r>
              <a:rPr lang="en-US" u="sng" dirty="0"/>
              <a:t>Phonemes:</a:t>
            </a:r>
            <a:r>
              <a:rPr lang="en-US" dirty="0"/>
              <a:t> the smallest unit of language, individual sounds </a:t>
            </a:r>
          </a:p>
          <a:p>
            <a:r>
              <a:rPr lang="en-US" dirty="0"/>
              <a:t>the brain must know what phonemes are in a word before it can be:</a:t>
            </a:r>
          </a:p>
          <a:p>
            <a:pPr lvl="1"/>
            <a:r>
              <a:rPr lang="en-US" dirty="0"/>
              <a:t>Identified </a:t>
            </a:r>
          </a:p>
          <a:p>
            <a:pPr lvl="1"/>
            <a:r>
              <a:rPr lang="en-US" dirty="0"/>
              <a:t>Understood</a:t>
            </a:r>
          </a:p>
          <a:p>
            <a:pPr lvl="1"/>
            <a:r>
              <a:rPr lang="en-US" dirty="0"/>
              <a:t>Remembered or recalled </a:t>
            </a:r>
          </a:p>
        </p:txBody>
      </p:sp>
      <p:pic>
        <p:nvPicPr>
          <p:cNvPr id="4" name="Picture 3">
            <a:extLst>
              <a:ext uri="{FF2B5EF4-FFF2-40B4-BE49-F238E27FC236}">
                <a16:creationId xmlns:a16="http://schemas.microsoft.com/office/drawing/2014/main" id="{A96EC285-FAB3-3644-90D8-383BA543ACB2}"/>
              </a:ext>
            </a:extLst>
          </p:cNvPr>
          <p:cNvPicPr>
            <a:picLocks noChangeAspect="1"/>
          </p:cNvPicPr>
          <p:nvPr/>
        </p:nvPicPr>
        <p:blipFill>
          <a:blip r:embed="rId2"/>
          <a:stretch>
            <a:fillRect/>
          </a:stretch>
        </p:blipFill>
        <p:spPr>
          <a:xfrm>
            <a:off x="0" y="0"/>
            <a:ext cx="12192000" cy="6858000"/>
          </a:xfrm>
          <a:prstGeom prst="rect">
            <a:avLst/>
          </a:prstGeom>
        </p:spPr>
      </p:pic>
      <p:pic>
        <p:nvPicPr>
          <p:cNvPr id="6" name="Picture 5" descr="A screenshot of a cell phone&#10;&#10;Description automatically generated">
            <a:extLst>
              <a:ext uri="{FF2B5EF4-FFF2-40B4-BE49-F238E27FC236}">
                <a16:creationId xmlns:a16="http://schemas.microsoft.com/office/drawing/2014/main" id="{8EDD5C74-4620-F045-AF91-0C63C80A4677}"/>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5027940" y="4356847"/>
            <a:ext cx="6967584" cy="2203263"/>
          </a:xfrm>
          <a:prstGeom prst="rect">
            <a:avLst/>
          </a:prstGeom>
        </p:spPr>
      </p:pic>
    </p:spTree>
    <p:extLst>
      <p:ext uri="{BB962C8B-B14F-4D97-AF65-F5344CB8AC3E}">
        <p14:creationId xmlns:p14="http://schemas.microsoft.com/office/powerpoint/2010/main" val="8787951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CEF24-6413-4213-AADD-CD266D8334E6}"/>
              </a:ext>
            </a:extLst>
          </p:cNvPr>
          <p:cNvSpPr>
            <a:spLocks noGrp="1"/>
          </p:cNvSpPr>
          <p:nvPr>
            <p:ph type="title"/>
          </p:nvPr>
        </p:nvSpPr>
        <p:spPr/>
        <p:txBody>
          <a:bodyPr/>
          <a:lstStyle/>
          <a:p>
            <a:r>
              <a:rPr lang="en-US" dirty="0"/>
              <a:t>How the Brain Reads </a:t>
            </a:r>
          </a:p>
        </p:txBody>
      </p:sp>
      <p:sp>
        <p:nvSpPr>
          <p:cNvPr id="3" name="Content Placeholder 2">
            <a:extLst>
              <a:ext uri="{FF2B5EF4-FFF2-40B4-BE49-F238E27FC236}">
                <a16:creationId xmlns:a16="http://schemas.microsoft.com/office/drawing/2014/main" id="{5E6EB639-5A82-480C-9836-240604CC9460}"/>
              </a:ext>
            </a:extLst>
          </p:cNvPr>
          <p:cNvSpPr>
            <a:spLocks noGrp="1"/>
          </p:cNvSpPr>
          <p:nvPr>
            <p:ph idx="1"/>
          </p:nvPr>
        </p:nvSpPr>
        <p:spPr/>
        <p:txBody>
          <a:bodyPr vert="horz" lIns="91440" tIns="45720" rIns="91440" bIns="45720" rtlCol="0" anchor="t">
            <a:normAutofit/>
          </a:bodyPr>
          <a:lstStyle/>
          <a:p>
            <a:r>
              <a:rPr lang="en-US" dirty="0">
                <a:ea typeface="+mn-lt"/>
                <a:cs typeface="+mn-lt"/>
              </a:rPr>
              <a:t>Speaking is instinctual for most people</a:t>
            </a:r>
          </a:p>
          <a:p>
            <a:r>
              <a:rPr lang="en-US" dirty="0">
                <a:ea typeface="+mn-lt"/>
                <a:cs typeface="+mn-lt"/>
              </a:rPr>
              <a:t>Reading is an intention that is taught and learned at a conscious level </a:t>
            </a:r>
          </a:p>
          <a:p>
            <a:r>
              <a:rPr lang="en-US" dirty="0">
                <a:ea typeface="+mn-lt"/>
                <a:cs typeface="+mn-lt"/>
              </a:rPr>
              <a:t>To read, the brain must </a:t>
            </a:r>
          </a:p>
          <a:p>
            <a:pPr marL="514350" indent="-514350">
              <a:buAutoNum type="arabicParenR"/>
            </a:pPr>
            <a:r>
              <a:rPr lang="en-US" dirty="0">
                <a:ea typeface="+mn-lt"/>
                <a:cs typeface="+mn-lt"/>
              </a:rPr>
              <a:t>assign sounds to letters</a:t>
            </a:r>
          </a:p>
          <a:p>
            <a:pPr marL="514350" indent="-514350">
              <a:buAutoNum type="arabicParenR"/>
            </a:pPr>
            <a:r>
              <a:rPr lang="en-US" dirty="0">
                <a:ea typeface="+mn-lt"/>
                <a:cs typeface="+mn-lt"/>
              </a:rPr>
              <a:t>Organize the sounds to the order </a:t>
            </a:r>
          </a:p>
          <a:p>
            <a:pPr marL="0" indent="0">
              <a:buNone/>
            </a:pPr>
            <a:r>
              <a:rPr lang="en-US" dirty="0">
                <a:ea typeface="+mn-lt"/>
                <a:cs typeface="+mn-lt"/>
              </a:rPr>
              <a:t>      they are placed</a:t>
            </a:r>
          </a:p>
          <a:p>
            <a:pPr marL="0" indent="0">
              <a:buNone/>
            </a:pPr>
            <a:endParaRPr lang="en-US" dirty="0"/>
          </a:p>
        </p:txBody>
      </p:sp>
      <p:pic>
        <p:nvPicPr>
          <p:cNvPr id="10" name="Picture 9" descr="A close up of text on a white background&#10;&#10;Description automatically generated">
            <a:extLst>
              <a:ext uri="{FF2B5EF4-FFF2-40B4-BE49-F238E27FC236}">
                <a16:creationId xmlns:a16="http://schemas.microsoft.com/office/drawing/2014/main" id="{118ADD5C-844A-AD4F-85C9-AE32DCE47907}"/>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481481" y="2847414"/>
            <a:ext cx="5204013" cy="3903010"/>
          </a:xfrm>
          <a:prstGeom prst="rect">
            <a:avLst/>
          </a:prstGeom>
        </p:spPr>
      </p:pic>
    </p:spTree>
    <p:extLst>
      <p:ext uri="{BB962C8B-B14F-4D97-AF65-F5344CB8AC3E}">
        <p14:creationId xmlns:p14="http://schemas.microsoft.com/office/powerpoint/2010/main" val="25671538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9F16B-3E9F-9549-B14D-335449C3DD2D}"/>
              </a:ext>
            </a:extLst>
          </p:cNvPr>
          <p:cNvSpPr>
            <a:spLocks noGrp="1"/>
          </p:cNvSpPr>
          <p:nvPr>
            <p:ph type="title"/>
          </p:nvPr>
        </p:nvSpPr>
        <p:spPr>
          <a:xfrm>
            <a:off x="648929" y="629266"/>
            <a:ext cx="5127031" cy="1676603"/>
          </a:xfrm>
        </p:spPr>
        <p:txBody>
          <a:bodyPr>
            <a:normAutofit/>
          </a:bodyPr>
          <a:lstStyle/>
          <a:p>
            <a:r>
              <a:rPr lang="en-US" dirty="0"/>
              <a:t>Phonetic Transcription Activity </a:t>
            </a:r>
          </a:p>
        </p:txBody>
      </p:sp>
      <p:sp>
        <p:nvSpPr>
          <p:cNvPr id="3" name="Content Placeholder 2">
            <a:extLst>
              <a:ext uri="{FF2B5EF4-FFF2-40B4-BE49-F238E27FC236}">
                <a16:creationId xmlns:a16="http://schemas.microsoft.com/office/drawing/2014/main" id="{EBDD2691-6C69-1C45-978C-12136D07A962}"/>
              </a:ext>
            </a:extLst>
          </p:cNvPr>
          <p:cNvSpPr>
            <a:spLocks noGrp="1"/>
          </p:cNvSpPr>
          <p:nvPr>
            <p:ph idx="1"/>
          </p:nvPr>
        </p:nvSpPr>
        <p:spPr>
          <a:xfrm>
            <a:off x="648930" y="2438400"/>
            <a:ext cx="5127029" cy="3785419"/>
          </a:xfrm>
        </p:spPr>
        <p:txBody>
          <a:bodyPr>
            <a:normAutofit/>
          </a:bodyPr>
          <a:lstStyle/>
          <a:p>
            <a:r>
              <a:rPr lang="en-US" sz="2600"/>
              <a:t>The IPA (International Phonetic Alphabet) catalogs and assigns a symbol to every sound used in the human language. </a:t>
            </a:r>
          </a:p>
          <a:p>
            <a:r>
              <a:rPr lang="en-US" sz="2600"/>
              <a:t>This image shows every symbol used in the English language </a:t>
            </a:r>
          </a:p>
          <a:p>
            <a:r>
              <a:rPr lang="en-US" sz="2600"/>
              <a:t>Using these symbols, practice writing the sentences on your handout. </a:t>
            </a:r>
          </a:p>
        </p:txBody>
      </p:sp>
      <p:pic>
        <p:nvPicPr>
          <p:cNvPr id="5" name="Picture 4" descr="A picture containing keyboard&#10;&#10;Description automatically generated">
            <a:extLst>
              <a:ext uri="{FF2B5EF4-FFF2-40B4-BE49-F238E27FC236}">
                <a16:creationId xmlns:a16="http://schemas.microsoft.com/office/drawing/2014/main" id="{5F85F996-3261-FB4A-89C9-227C9AC8099D}"/>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6341" r="5610" b="-4"/>
          <a:stretch/>
        </p:blipFill>
        <p:spPr>
          <a:xfrm>
            <a:off x="6090613" y="640082"/>
            <a:ext cx="5461724" cy="5577837"/>
          </a:xfrm>
          <a:prstGeom prst="rect">
            <a:avLst/>
          </a:prstGeom>
          <a:effectLst/>
        </p:spPr>
      </p:pic>
    </p:spTree>
    <p:extLst>
      <p:ext uri="{BB962C8B-B14F-4D97-AF65-F5344CB8AC3E}">
        <p14:creationId xmlns:p14="http://schemas.microsoft.com/office/powerpoint/2010/main" val="40865105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2C84F-B2CE-41CF-B1C5-CFF1F55647B5}"/>
              </a:ext>
            </a:extLst>
          </p:cNvPr>
          <p:cNvSpPr>
            <a:spLocks noGrp="1"/>
          </p:cNvSpPr>
          <p:nvPr>
            <p:ph type="title"/>
          </p:nvPr>
        </p:nvSpPr>
        <p:spPr/>
        <p:txBody>
          <a:bodyPr/>
          <a:lstStyle/>
          <a:p>
            <a:r>
              <a:rPr lang="en-US" dirty="0"/>
              <a:t>Answers</a:t>
            </a:r>
          </a:p>
        </p:txBody>
      </p:sp>
      <p:sp>
        <p:nvSpPr>
          <p:cNvPr id="3" name="Content Placeholder 2">
            <a:extLst>
              <a:ext uri="{FF2B5EF4-FFF2-40B4-BE49-F238E27FC236}">
                <a16:creationId xmlns:a16="http://schemas.microsoft.com/office/drawing/2014/main" id="{341460ED-8BF0-4771-8434-B006A480CEDD}"/>
              </a:ext>
            </a:extLst>
          </p:cNvPr>
          <p:cNvSpPr>
            <a:spLocks noGrp="1"/>
          </p:cNvSpPr>
          <p:nvPr>
            <p:ph idx="1"/>
          </p:nvPr>
        </p:nvSpPr>
        <p:spPr/>
        <p:txBody>
          <a:bodyPr>
            <a:normAutofit fontScale="92500"/>
          </a:bodyPr>
          <a:lstStyle/>
          <a:p>
            <a:r>
              <a:rPr lang="en-US" dirty="0"/>
              <a:t>He still lives in a big city // hi </a:t>
            </a:r>
            <a:r>
              <a:rPr lang="en-US" dirty="0" err="1"/>
              <a:t>stɪl</a:t>
            </a:r>
            <a:r>
              <a:rPr lang="en-US" dirty="0"/>
              <a:t> </a:t>
            </a:r>
            <a:r>
              <a:rPr lang="en-US" dirty="0" err="1">
                <a:hlinkClick r:id="rId2">
                  <a:extLst>
                    <a:ext uri="{A12FA001-AC4F-418D-AE19-62706E023703}">
                      <ahyp:hlinkClr xmlns:ahyp="http://schemas.microsoft.com/office/drawing/2018/hyperlinkcolor" val="tx"/>
                    </a:ext>
                  </a:extLst>
                </a:hlinkClick>
              </a:rPr>
              <a:t>lɪvz</a:t>
            </a:r>
            <a:r>
              <a:rPr lang="en-US" dirty="0"/>
              <a:t> </a:t>
            </a:r>
            <a:r>
              <a:rPr lang="en-US" dirty="0" err="1"/>
              <a:t>ɪn</a:t>
            </a:r>
            <a:r>
              <a:rPr lang="en-US" dirty="0"/>
              <a:t> </a:t>
            </a:r>
            <a:r>
              <a:rPr lang="en-US" dirty="0" err="1"/>
              <a:t>ðə</a:t>
            </a:r>
            <a:r>
              <a:rPr lang="en-US" dirty="0"/>
              <a:t> </a:t>
            </a:r>
            <a:r>
              <a:rPr lang="en-US" dirty="0" err="1"/>
              <a:t>bɪg</a:t>
            </a:r>
            <a:r>
              <a:rPr lang="en-US" dirty="0"/>
              <a:t> ˈ</a:t>
            </a:r>
            <a:r>
              <a:rPr lang="en-US" dirty="0" err="1"/>
              <a:t>sɪti</a:t>
            </a:r>
            <a:endParaRPr lang="en-US" dirty="0"/>
          </a:p>
          <a:p>
            <a:endParaRPr lang="en-US" dirty="0"/>
          </a:p>
          <a:p>
            <a:r>
              <a:rPr lang="en-US" dirty="0"/>
              <a:t>I like miles of bright lights // </a:t>
            </a:r>
            <a:r>
              <a:rPr lang="en-US" dirty="0" err="1"/>
              <a:t>aɪ</a:t>
            </a:r>
            <a:r>
              <a:rPr lang="en-US" dirty="0"/>
              <a:t> </a:t>
            </a:r>
            <a:r>
              <a:rPr lang="en-US" dirty="0" err="1"/>
              <a:t>laɪk</a:t>
            </a:r>
            <a:r>
              <a:rPr lang="en-US" dirty="0"/>
              <a:t> </a:t>
            </a:r>
            <a:r>
              <a:rPr lang="en-US" dirty="0" err="1">
                <a:hlinkClick r:id="rId2">
                  <a:extLst>
                    <a:ext uri="{A12FA001-AC4F-418D-AE19-62706E023703}">
                      <ahyp:hlinkClr xmlns:ahyp="http://schemas.microsoft.com/office/drawing/2018/hyperlinkcolor" val="tx"/>
                    </a:ext>
                  </a:extLst>
                </a:hlinkClick>
              </a:rPr>
              <a:t>maɪlz</a:t>
            </a:r>
            <a:r>
              <a:rPr lang="en-US" dirty="0"/>
              <a:t> </a:t>
            </a:r>
            <a:r>
              <a:rPr lang="en-US" dirty="0" err="1"/>
              <a:t>ʌv</a:t>
            </a:r>
            <a:r>
              <a:rPr lang="en-US" dirty="0"/>
              <a:t> </a:t>
            </a:r>
            <a:r>
              <a:rPr lang="en-US" dirty="0" err="1"/>
              <a:t>braɪt</a:t>
            </a:r>
            <a:r>
              <a:rPr lang="en-US" dirty="0"/>
              <a:t> </a:t>
            </a:r>
            <a:r>
              <a:rPr lang="en-US" dirty="0" err="1"/>
              <a:t>laɪts</a:t>
            </a:r>
            <a:r>
              <a:rPr lang="en-US" b="1" dirty="0"/>
              <a:t> </a:t>
            </a:r>
            <a:endParaRPr lang="en-US" dirty="0"/>
          </a:p>
          <a:p>
            <a:endParaRPr lang="en-US" dirty="0"/>
          </a:p>
          <a:p>
            <a:r>
              <a:rPr lang="en-US" dirty="0"/>
              <a:t>They sell ten red pens for a penny // </a:t>
            </a:r>
            <a:r>
              <a:rPr lang="en-US" dirty="0" err="1"/>
              <a:t>ðeɪ</a:t>
            </a:r>
            <a:r>
              <a:rPr lang="en-US" dirty="0"/>
              <a:t> </a:t>
            </a:r>
            <a:r>
              <a:rPr lang="en-US" dirty="0" err="1"/>
              <a:t>sɛl</a:t>
            </a:r>
            <a:r>
              <a:rPr lang="en-US" dirty="0"/>
              <a:t> </a:t>
            </a:r>
            <a:r>
              <a:rPr lang="en-US" dirty="0" err="1"/>
              <a:t>tɛn</a:t>
            </a:r>
            <a:r>
              <a:rPr lang="en-US" dirty="0"/>
              <a:t> </a:t>
            </a:r>
            <a:r>
              <a:rPr lang="en-US" dirty="0" err="1"/>
              <a:t>rɛd</a:t>
            </a:r>
            <a:r>
              <a:rPr lang="en-US" dirty="0"/>
              <a:t> </a:t>
            </a:r>
            <a:r>
              <a:rPr lang="en-US" dirty="0" err="1"/>
              <a:t>pɛnz</a:t>
            </a:r>
            <a:r>
              <a:rPr lang="en-US" dirty="0"/>
              <a:t> </a:t>
            </a:r>
            <a:r>
              <a:rPr lang="en-US" dirty="0" err="1"/>
              <a:t>fɔr</a:t>
            </a:r>
            <a:r>
              <a:rPr lang="en-US" dirty="0"/>
              <a:t> ə ˈ</a:t>
            </a:r>
            <a:r>
              <a:rPr lang="en-US" dirty="0" err="1"/>
              <a:t>pɛni</a:t>
            </a:r>
            <a:r>
              <a:rPr lang="en-US" b="1" dirty="0"/>
              <a:t>  </a:t>
            </a:r>
            <a:endParaRPr lang="en-US" dirty="0"/>
          </a:p>
          <a:p>
            <a:endParaRPr lang="en-US" dirty="0"/>
          </a:p>
          <a:p>
            <a:r>
              <a:rPr lang="en-US" dirty="0"/>
              <a:t>Sue threw the soup into the pool // </a:t>
            </a:r>
            <a:r>
              <a:rPr lang="en-US" dirty="0" err="1"/>
              <a:t>su</a:t>
            </a:r>
            <a:r>
              <a:rPr lang="en-US" dirty="0"/>
              <a:t> </a:t>
            </a:r>
            <a:r>
              <a:rPr lang="el-GR" dirty="0"/>
              <a:t>θ</a:t>
            </a:r>
            <a:r>
              <a:rPr lang="en-US" dirty="0" err="1"/>
              <a:t>ru</a:t>
            </a:r>
            <a:r>
              <a:rPr lang="en-US" dirty="0"/>
              <a:t> </a:t>
            </a:r>
            <a:r>
              <a:rPr lang="en-US" dirty="0" err="1"/>
              <a:t>ðə</a:t>
            </a:r>
            <a:r>
              <a:rPr lang="en-US" dirty="0"/>
              <a:t> sup ˈ</a:t>
            </a:r>
            <a:r>
              <a:rPr lang="en-US" dirty="0" err="1"/>
              <a:t>ɪntu</a:t>
            </a:r>
            <a:r>
              <a:rPr lang="en-US" dirty="0"/>
              <a:t> </a:t>
            </a:r>
            <a:r>
              <a:rPr lang="en-US" dirty="0" err="1"/>
              <a:t>ðə</a:t>
            </a:r>
            <a:r>
              <a:rPr lang="en-US" dirty="0"/>
              <a:t> </a:t>
            </a:r>
            <a:r>
              <a:rPr lang="en-US" dirty="0" err="1"/>
              <a:t>pul</a:t>
            </a:r>
            <a:r>
              <a:rPr lang="en-US" b="1" dirty="0"/>
              <a:t>  </a:t>
            </a:r>
            <a:endParaRPr lang="en-US" dirty="0"/>
          </a:p>
          <a:p>
            <a:endParaRPr lang="en-US" dirty="0"/>
          </a:p>
          <a:p>
            <a:r>
              <a:rPr lang="en-US" sz="2600" dirty="0"/>
              <a:t>Don’t stroll slowly down a lonely road // </a:t>
            </a:r>
            <a:r>
              <a:rPr lang="en-US" sz="2600" dirty="0" err="1">
                <a:hlinkClick r:id="rId2">
                  <a:extLst>
                    <a:ext uri="{A12FA001-AC4F-418D-AE19-62706E023703}">
                      <ahyp:hlinkClr xmlns:ahyp="http://schemas.microsoft.com/office/drawing/2018/hyperlinkcolor" val="tx"/>
                    </a:ext>
                  </a:extLst>
                </a:hlinkClick>
              </a:rPr>
              <a:t>doʊnt</a:t>
            </a:r>
            <a:r>
              <a:rPr lang="en-US" sz="2600" dirty="0"/>
              <a:t> </a:t>
            </a:r>
            <a:r>
              <a:rPr lang="en-US" sz="2600" dirty="0" err="1"/>
              <a:t>stroʊl</a:t>
            </a:r>
            <a:r>
              <a:rPr lang="en-US" sz="2600" dirty="0"/>
              <a:t> ˈ</a:t>
            </a:r>
            <a:r>
              <a:rPr lang="en-US" sz="2600" dirty="0" err="1"/>
              <a:t>sloʊli</a:t>
            </a:r>
            <a:r>
              <a:rPr lang="en-US" sz="2600" dirty="0"/>
              <a:t> </a:t>
            </a:r>
            <a:r>
              <a:rPr lang="en-US" sz="2600" dirty="0" err="1"/>
              <a:t>daʊn</a:t>
            </a:r>
            <a:r>
              <a:rPr lang="en-US" sz="2600" dirty="0"/>
              <a:t> ə ˈ</a:t>
            </a:r>
            <a:r>
              <a:rPr lang="en-US" sz="2600" dirty="0" err="1"/>
              <a:t>loʊnli</a:t>
            </a:r>
            <a:r>
              <a:rPr lang="en-US" sz="2600" dirty="0"/>
              <a:t> </a:t>
            </a:r>
            <a:r>
              <a:rPr lang="en-US" sz="2600" dirty="0" err="1"/>
              <a:t>roʊd</a:t>
            </a:r>
            <a:r>
              <a:rPr lang="en-US" sz="2600" b="1" dirty="0"/>
              <a:t>  </a:t>
            </a:r>
            <a:endParaRPr lang="en-US" sz="2600" dirty="0"/>
          </a:p>
        </p:txBody>
      </p:sp>
    </p:spTree>
    <p:extLst>
      <p:ext uri="{BB962C8B-B14F-4D97-AF65-F5344CB8AC3E}">
        <p14:creationId xmlns:p14="http://schemas.microsoft.com/office/powerpoint/2010/main" val="29433391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A83FE-EDDF-324C-B440-301ED5230391}"/>
              </a:ext>
            </a:extLst>
          </p:cNvPr>
          <p:cNvSpPr>
            <a:spLocks noGrp="1"/>
          </p:cNvSpPr>
          <p:nvPr>
            <p:ph type="title"/>
          </p:nvPr>
        </p:nvSpPr>
        <p:spPr>
          <a:xfrm>
            <a:off x="655320" y="365125"/>
            <a:ext cx="5120114" cy="1692794"/>
          </a:xfrm>
        </p:spPr>
        <p:txBody>
          <a:bodyPr>
            <a:normAutofit/>
          </a:bodyPr>
          <a:lstStyle/>
          <a:p>
            <a:r>
              <a:rPr lang="en-US" dirty="0"/>
              <a:t>The Phonological Model for Dyslexics</a:t>
            </a:r>
          </a:p>
        </p:txBody>
      </p:sp>
      <p:cxnSp>
        <p:nvCxnSpPr>
          <p:cNvPr id="19" name="Straight Arrow Connector 18">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5320" y="2316480"/>
            <a:ext cx="4572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0E6D9DB5-0CBA-354A-BC6F-8484C0FBF4EB}"/>
              </a:ext>
            </a:extLst>
          </p:cNvPr>
          <p:cNvSpPr>
            <a:spLocks noGrp="1"/>
          </p:cNvSpPr>
          <p:nvPr>
            <p:ph idx="1"/>
          </p:nvPr>
        </p:nvSpPr>
        <p:spPr>
          <a:xfrm>
            <a:off x="161365" y="2420504"/>
            <a:ext cx="6602506" cy="4262683"/>
          </a:xfrm>
        </p:spPr>
        <p:txBody>
          <a:bodyPr>
            <a:normAutofit lnSpcReduction="10000"/>
          </a:bodyPr>
          <a:lstStyle/>
          <a:p>
            <a:r>
              <a:rPr lang="en-US" sz="2000" dirty="0"/>
              <a:t>A dyslexic brain cannot process sounds that make up spoken and written words correctly </a:t>
            </a:r>
          </a:p>
          <a:p>
            <a:r>
              <a:rPr lang="en-US" sz="2000" dirty="0"/>
              <a:t>In dyslexia, a lower level linguistic function blocks higher order processes to gain meaning from text </a:t>
            </a:r>
          </a:p>
          <a:p>
            <a:r>
              <a:rPr lang="en-US" sz="2000" dirty="0"/>
              <a:t>there is a deficit in the lower level of language functioning </a:t>
            </a:r>
          </a:p>
          <a:p>
            <a:r>
              <a:rPr lang="en-US" sz="2000" dirty="0"/>
              <a:t>The phonological module functions differently, preventing the written word to be identified and broken into each sound</a:t>
            </a:r>
          </a:p>
          <a:p>
            <a:r>
              <a:rPr lang="en-US" sz="2000" dirty="0"/>
              <a:t>This impairs how the brain decodes, preventing word identification</a:t>
            </a:r>
          </a:p>
          <a:p>
            <a:r>
              <a:rPr lang="en-US" sz="2000" dirty="0"/>
              <a:t>Therefore, the higher-level functions the brain requires to read function properly, but “cannot be called into play” </a:t>
            </a:r>
          </a:p>
          <a:p>
            <a:r>
              <a:rPr lang="en-US" sz="2000" dirty="0"/>
              <a:t>They only work once a word has been identified </a:t>
            </a:r>
          </a:p>
        </p:txBody>
      </p:sp>
      <p:pic>
        <p:nvPicPr>
          <p:cNvPr id="14" name="Picture 4" descr="A cat sitting on a table&#10;&#10;Description generated with very high confidence">
            <a:extLst>
              <a:ext uri="{FF2B5EF4-FFF2-40B4-BE49-F238E27FC236}">
                <a16:creationId xmlns:a16="http://schemas.microsoft.com/office/drawing/2014/main" id="{13FE7A43-E98E-A944-B6C3-72F0ADE31A20}"/>
              </a:ext>
            </a:extLst>
          </p:cNvPr>
          <p:cNvPicPr>
            <a:picLocks noChangeAspect="1"/>
          </p:cNvPicPr>
          <p:nvPr/>
        </p:nvPicPr>
        <p:blipFill rotWithShape="1">
          <a:blip r:embed="rId2"/>
          <a:srcRect r="7778" b="4"/>
          <a:stretch/>
        </p:blipFill>
        <p:spPr>
          <a:xfrm>
            <a:off x="6485406" y="0"/>
            <a:ext cx="5706593" cy="6199083"/>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4" name="Rectangle: Rounded Corners 3">
            <a:extLst>
              <a:ext uri="{FF2B5EF4-FFF2-40B4-BE49-F238E27FC236}">
                <a16:creationId xmlns:a16="http://schemas.microsoft.com/office/drawing/2014/main" id="{835F47F0-8224-4497-A4E4-58A6394EB952}"/>
              </a:ext>
            </a:extLst>
          </p:cNvPr>
          <p:cNvSpPr/>
          <p:nvPr/>
        </p:nvSpPr>
        <p:spPr>
          <a:xfrm>
            <a:off x="10493405" y="3320249"/>
            <a:ext cx="719091" cy="301841"/>
          </a:xfrm>
          <a:prstGeom prst="round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brain</a:t>
            </a:r>
          </a:p>
        </p:txBody>
      </p:sp>
    </p:spTree>
    <p:extLst>
      <p:ext uri="{BB962C8B-B14F-4D97-AF65-F5344CB8AC3E}">
        <p14:creationId xmlns:p14="http://schemas.microsoft.com/office/powerpoint/2010/main" val="30406575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1D929-E87A-4628-8AF0-5FB03813663D}"/>
              </a:ext>
            </a:extLst>
          </p:cNvPr>
          <p:cNvSpPr>
            <a:spLocks noGrp="1"/>
          </p:cNvSpPr>
          <p:nvPr>
            <p:ph type="title"/>
          </p:nvPr>
        </p:nvSpPr>
        <p:spPr/>
        <p:txBody>
          <a:bodyPr/>
          <a:lstStyle/>
          <a:p>
            <a:r>
              <a:rPr lang="en-US" dirty="0">
                <a:cs typeface="Calibri Light"/>
              </a:rPr>
              <a:t>Putting it in Context</a:t>
            </a:r>
            <a:endParaRPr lang="en-US" dirty="0"/>
          </a:p>
        </p:txBody>
      </p:sp>
      <p:sp>
        <p:nvSpPr>
          <p:cNvPr id="3" name="Content Placeholder 2">
            <a:extLst>
              <a:ext uri="{FF2B5EF4-FFF2-40B4-BE49-F238E27FC236}">
                <a16:creationId xmlns:a16="http://schemas.microsoft.com/office/drawing/2014/main" id="{AFEACFEA-E5E1-4EBE-A8C3-7D81E32D39CA}"/>
              </a:ext>
            </a:extLst>
          </p:cNvPr>
          <p:cNvSpPr>
            <a:spLocks noGrp="1"/>
          </p:cNvSpPr>
          <p:nvPr>
            <p:ph idx="1"/>
          </p:nvPr>
        </p:nvSpPr>
        <p:spPr/>
        <p:txBody>
          <a:bodyPr vert="horz" lIns="91440" tIns="45720" rIns="91440" bIns="45720" rtlCol="0" anchor="t">
            <a:normAutofit/>
          </a:bodyPr>
          <a:lstStyle/>
          <a:p>
            <a:pPr marL="0" indent="0">
              <a:buNone/>
            </a:pPr>
            <a:r>
              <a:rPr lang="en-US" dirty="0"/>
              <a:t>Dyslexic brains work differently than those without:</a:t>
            </a:r>
            <a:endParaRPr lang="en-US" dirty="0">
              <a:ea typeface="+mn-lt"/>
              <a:cs typeface="+mn-lt"/>
            </a:endParaRPr>
          </a:p>
          <a:p>
            <a:r>
              <a:rPr lang="en-US" dirty="0">
                <a:ea typeface="+mn-lt"/>
                <a:cs typeface="+mn-lt"/>
              </a:rPr>
              <a:t>Significant strengths: reasoning, problem solving, concept formation, critical thinking and vocabulary.</a:t>
            </a:r>
          </a:p>
          <a:p>
            <a:r>
              <a:rPr lang="en-US" dirty="0">
                <a:ea typeface="+mn-lt"/>
                <a:cs typeface="+mn-lt"/>
              </a:rPr>
              <a:t>Weaknesses: rote memorization, rapid word retrieval </a:t>
            </a:r>
            <a:endParaRPr lang="en-US" dirty="0">
              <a:cs typeface="Calibri"/>
            </a:endParaRPr>
          </a:p>
        </p:txBody>
      </p:sp>
      <p:pic>
        <p:nvPicPr>
          <p:cNvPr id="5" name="Picture 4" descr="A close up of a person&#10;&#10;Description automatically generated">
            <a:extLst>
              <a:ext uri="{FF2B5EF4-FFF2-40B4-BE49-F238E27FC236}">
                <a16:creationId xmlns:a16="http://schemas.microsoft.com/office/drawing/2014/main" id="{ABD00F77-DCB4-EB49-91C5-C8CD9B8713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96148" y="4001293"/>
            <a:ext cx="3857569" cy="2175669"/>
          </a:xfrm>
          <a:prstGeom prst="rect">
            <a:avLst/>
          </a:prstGeom>
        </p:spPr>
      </p:pic>
    </p:spTree>
    <p:extLst>
      <p:ext uri="{BB962C8B-B14F-4D97-AF65-F5344CB8AC3E}">
        <p14:creationId xmlns:p14="http://schemas.microsoft.com/office/powerpoint/2010/main" val="2813666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E1A99-5971-D748-966A-91626025AA40}"/>
              </a:ext>
            </a:extLst>
          </p:cNvPr>
          <p:cNvSpPr>
            <a:spLocks noGrp="1"/>
          </p:cNvSpPr>
          <p:nvPr>
            <p:ph type="title"/>
          </p:nvPr>
        </p:nvSpPr>
        <p:spPr/>
        <p:txBody>
          <a:bodyPr/>
          <a:lstStyle/>
          <a:p>
            <a:r>
              <a:rPr lang="en-US" dirty="0">
                <a:cs typeface="Calibri Light"/>
              </a:rPr>
              <a:t>Recognizing Students with Dyslexia in the Writing Center</a:t>
            </a:r>
            <a:endParaRPr lang="en-US" dirty="0"/>
          </a:p>
        </p:txBody>
      </p:sp>
      <p:sp>
        <p:nvSpPr>
          <p:cNvPr id="3" name="Content Placeholder 2">
            <a:extLst>
              <a:ext uri="{FF2B5EF4-FFF2-40B4-BE49-F238E27FC236}">
                <a16:creationId xmlns:a16="http://schemas.microsoft.com/office/drawing/2014/main" id="{16A54F6D-ABC3-FA4C-ABCA-E0E4A361AFE3}"/>
              </a:ext>
            </a:extLst>
          </p:cNvPr>
          <p:cNvSpPr>
            <a:spLocks noGrp="1"/>
          </p:cNvSpPr>
          <p:nvPr>
            <p:ph idx="1"/>
          </p:nvPr>
        </p:nvSpPr>
        <p:spPr/>
        <p:txBody>
          <a:bodyPr/>
          <a:lstStyle/>
          <a:p>
            <a:r>
              <a:rPr lang="en-US" dirty="0"/>
              <a:t>Misnaming objects</a:t>
            </a:r>
          </a:p>
          <a:p>
            <a:pPr lvl="1"/>
            <a:r>
              <a:rPr lang="en-US" dirty="0"/>
              <a:t>Typically replacing the correct word with one of similar meaning or similar sound </a:t>
            </a:r>
          </a:p>
          <a:p>
            <a:r>
              <a:rPr lang="en-US" dirty="0">
                <a:ea typeface="+mn-lt"/>
                <a:cs typeface="+mn-lt"/>
              </a:rPr>
              <a:t>Decoding requires a lot of mental effort  for compensated dyslexics</a:t>
            </a:r>
            <a:endParaRPr lang="en-US" dirty="0"/>
          </a:p>
          <a:p>
            <a:r>
              <a:rPr lang="en-US" dirty="0">
                <a:ea typeface="+mn-lt"/>
                <a:cs typeface="+mn-lt"/>
              </a:rPr>
              <a:t>They aren't automatic nor fluent in their ability to identify words.</a:t>
            </a:r>
          </a:p>
          <a:p>
            <a:r>
              <a:rPr lang="en-US" dirty="0">
                <a:ea typeface="+mn-lt"/>
                <a:cs typeface="+mn-lt"/>
              </a:rPr>
              <a:t>Reading requires an enormous use of resources and energy</a:t>
            </a:r>
          </a:p>
          <a:p>
            <a:r>
              <a:rPr lang="en-US" dirty="0">
                <a:ea typeface="+mn-lt"/>
                <a:cs typeface="+mn-lt"/>
              </a:rPr>
              <a:t>Dyslexics will pepper their speech with many um’s, ah’s and other hesitations</a:t>
            </a:r>
          </a:p>
          <a:p>
            <a:endParaRPr lang="en-US" dirty="0">
              <a:ea typeface="+mn-lt"/>
              <a:cs typeface="+mn-lt"/>
            </a:endParaRPr>
          </a:p>
          <a:p>
            <a:endParaRPr lang="en-US" dirty="0">
              <a:ea typeface="+mn-lt"/>
              <a:cs typeface="+mn-lt"/>
            </a:endParaRPr>
          </a:p>
          <a:p>
            <a:endParaRPr lang="en-US" dirty="0">
              <a:ea typeface="+mn-lt"/>
              <a:cs typeface="+mn-lt"/>
            </a:endParaRPr>
          </a:p>
          <a:p>
            <a:pPr lvl="1"/>
            <a:endParaRPr lang="en-US" dirty="0"/>
          </a:p>
          <a:p>
            <a:endParaRPr lang="en-US" dirty="0"/>
          </a:p>
        </p:txBody>
      </p:sp>
    </p:spTree>
    <p:extLst>
      <p:ext uri="{BB962C8B-B14F-4D97-AF65-F5344CB8AC3E}">
        <p14:creationId xmlns:p14="http://schemas.microsoft.com/office/powerpoint/2010/main" val="347496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5EC21-5E7F-482B-ABAB-B29E802780DE}"/>
              </a:ext>
            </a:extLst>
          </p:cNvPr>
          <p:cNvSpPr>
            <a:spLocks noGrp="1"/>
          </p:cNvSpPr>
          <p:nvPr>
            <p:ph type="title"/>
          </p:nvPr>
        </p:nvSpPr>
        <p:spPr>
          <a:xfrm>
            <a:off x="7988808" y="585216"/>
            <a:ext cx="3364992" cy="3739896"/>
          </a:xfrm>
        </p:spPr>
        <p:txBody>
          <a:bodyPr vert="horz" lIns="91440" tIns="45720" rIns="91440" bIns="45720" rtlCol="0" anchor="b">
            <a:normAutofit/>
          </a:bodyPr>
          <a:lstStyle/>
          <a:p>
            <a:r>
              <a:rPr lang="en-US" sz="4400" kern="1200">
                <a:solidFill>
                  <a:schemeClr val="tx1"/>
                </a:solidFill>
                <a:latin typeface="+mj-lt"/>
                <a:ea typeface="+mj-ea"/>
                <a:cs typeface="+mj-cs"/>
              </a:rPr>
              <a:t>Apprenticed to Faliure: Learning from the Students We Can't Help</a:t>
            </a:r>
          </a:p>
        </p:txBody>
      </p:sp>
      <p:sp>
        <p:nvSpPr>
          <p:cNvPr id="3" name="Text Placeholder 2">
            <a:extLst>
              <a:ext uri="{FF2B5EF4-FFF2-40B4-BE49-F238E27FC236}">
                <a16:creationId xmlns:a16="http://schemas.microsoft.com/office/drawing/2014/main" id="{02BD3077-1FF2-4C19-91FC-E1C5AE02EFD7}"/>
              </a:ext>
            </a:extLst>
          </p:cNvPr>
          <p:cNvSpPr>
            <a:spLocks noGrp="1"/>
          </p:cNvSpPr>
          <p:nvPr>
            <p:ph type="body" idx="1"/>
          </p:nvPr>
        </p:nvSpPr>
        <p:spPr>
          <a:xfrm>
            <a:off x="7988808" y="4535424"/>
            <a:ext cx="3364992" cy="1609344"/>
          </a:xfrm>
        </p:spPr>
        <p:txBody>
          <a:bodyPr vert="horz" lIns="91440" tIns="45720" rIns="91440" bIns="45720" rtlCol="0">
            <a:normAutofit/>
          </a:bodyPr>
          <a:lstStyle/>
          <a:p>
            <a:r>
              <a:rPr lang="en-US" kern="1200">
                <a:solidFill>
                  <a:schemeClr val="tx1"/>
                </a:solidFill>
                <a:latin typeface="+mn-lt"/>
                <a:ea typeface="+mn-ea"/>
                <a:cs typeface="+mn-cs"/>
              </a:rPr>
              <a:t>Steve Sherwood</a:t>
            </a:r>
          </a:p>
          <a:p>
            <a:r>
              <a:rPr lang="en-US" kern="1200">
                <a:solidFill>
                  <a:schemeClr val="tx1"/>
                </a:solidFill>
                <a:latin typeface="+mn-lt"/>
                <a:ea typeface="+mn-ea"/>
                <a:cs typeface="+mn-cs"/>
              </a:rPr>
              <a:t>The Writing Center Journal (Fall 1996)</a:t>
            </a:r>
          </a:p>
        </p:txBody>
      </p:sp>
      <p:pic>
        <p:nvPicPr>
          <p:cNvPr id="5" name="Picture 4" descr="A close up of an animal&#10;&#10;Description automatically generated">
            <a:extLst>
              <a:ext uri="{FF2B5EF4-FFF2-40B4-BE49-F238E27FC236}">
                <a16:creationId xmlns:a16="http://schemas.microsoft.com/office/drawing/2014/main" id="{B1E5C4E9-4667-6843-9727-E38ABF376022}"/>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254252" y="585217"/>
            <a:ext cx="5568696" cy="5568696"/>
          </a:xfrm>
          <a:prstGeom prst="rect">
            <a:avLst/>
          </a:prstGeom>
        </p:spPr>
      </p:pic>
    </p:spTree>
    <p:extLst>
      <p:ext uri="{BB962C8B-B14F-4D97-AF65-F5344CB8AC3E}">
        <p14:creationId xmlns:p14="http://schemas.microsoft.com/office/powerpoint/2010/main" val="37325055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B1CE1-A2DA-4F1D-8E36-3E37F6B1755C}"/>
              </a:ext>
            </a:extLst>
          </p:cNvPr>
          <p:cNvSpPr>
            <a:spLocks noGrp="1"/>
          </p:cNvSpPr>
          <p:nvPr>
            <p:ph type="title"/>
          </p:nvPr>
        </p:nvSpPr>
        <p:spPr>
          <a:xfrm>
            <a:off x="960100" y="978102"/>
            <a:ext cx="10588434" cy="1062644"/>
          </a:xfrm>
        </p:spPr>
        <p:txBody>
          <a:bodyPr anchor="b">
            <a:normAutofit/>
          </a:bodyPr>
          <a:lstStyle/>
          <a:p>
            <a:r>
              <a:rPr lang="en-US" dirty="0">
                <a:cs typeface="Calibri Light"/>
              </a:rPr>
              <a:t>Our Failures as Peer Tutors </a:t>
            </a:r>
            <a:endParaRPr lang="en-US">
              <a:cs typeface="Calibri Light" panose="020F0302020204030204"/>
            </a:endParaRPr>
          </a:p>
        </p:txBody>
      </p:sp>
      <p:cxnSp>
        <p:nvCxnSpPr>
          <p:cNvPr id="10" name="Straight Connector 9">
            <a:extLst>
              <a:ext uri="{FF2B5EF4-FFF2-40B4-BE49-F238E27FC236}">
                <a16:creationId xmlns:a16="http://schemas.microsoft.com/office/drawing/2014/main" id="{39B7FDC9-F0CE-43A7-9F2A-83DD09DC345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47624" y="2265037"/>
            <a:ext cx="10125012" cy="0"/>
          </a:xfrm>
          <a:prstGeom prst="line">
            <a:avLst/>
          </a:prstGeom>
          <a:ln w="158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5" name="Picture 4" descr="A picture containing table, sitting, food&#10;&#10;Description automatically generated">
            <a:extLst>
              <a:ext uri="{FF2B5EF4-FFF2-40B4-BE49-F238E27FC236}">
                <a16:creationId xmlns:a16="http://schemas.microsoft.com/office/drawing/2014/main" id="{7B48B590-7351-D845-9574-1C6B04C2A146}"/>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333206" y="2811104"/>
            <a:ext cx="2928114" cy="2928114"/>
          </a:xfrm>
          <a:prstGeom prst="rect">
            <a:avLst/>
          </a:prstGeom>
        </p:spPr>
      </p:pic>
      <p:sp>
        <p:nvSpPr>
          <p:cNvPr id="3" name="Content Placeholder 2">
            <a:extLst>
              <a:ext uri="{FF2B5EF4-FFF2-40B4-BE49-F238E27FC236}">
                <a16:creationId xmlns:a16="http://schemas.microsoft.com/office/drawing/2014/main" id="{91A53468-9282-41F8-9BB3-B63B6F40BA7D}"/>
              </a:ext>
            </a:extLst>
          </p:cNvPr>
          <p:cNvSpPr>
            <a:spLocks noGrp="1"/>
          </p:cNvSpPr>
          <p:nvPr>
            <p:ph idx="1"/>
          </p:nvPr>
        </p:nvSpPr>
        <p:spPr>
          <a:xfrm>
            <a:off x="4955354" y="2682433"/>
            <a:ext cx="6282169" cy="3215749"/>
          </a:xfrm>
        </p:spPr>
        <p:txBody>
          <a:bodyPr vert="horz" lIns="91440" tIns="45720" rIns="91440" bIns="45720" rtlCol="0">
            <a:normAutofit/>
          </a:bodyPr>
          <a:lstStyle/>
          <a:p>
            <a:r>
              <a:rPr lang="en-US" sz="2400" dirty="0">
                <a:cs typeface="Calibri"/>
              </a:rPr>
              <a:t>approach setbacks as learning experiences </a:t>
            </a:r>
          </a:p>
          <a:p>
            <a:r>
              <a:rPr lang="en-US" sz="2400" dirty="0">
                <a:cs typeface="Calibri"/>
              </a:rPr>
              <a:t>"A good failure challenges our technique, deflates our confidence in being able to help every writer we meet, and goads us into learning more about our diverse field to avoid repeating mistakes."</a:t>
            </a:r>
          </a:p>
          <a:p>
            <a:pPr marL="0" indent="0">
              <a:buNone/>
            </a:pPr>
            <a:endParaRPr lang="en-US" sz="2400" dirty="0">
              <a:cs typeface="Calibri"/>
            </a:endParaRPr>
          </a:p>
          <a:p>
            <a:pPr marL="0" indent="0">
              <a:buNone/>
            </a:pPr>
            <a:endParaRPr lang="en-US" sz="2400" dirty="0">
              <a:cs typeface="Calibri"/>
            </a:endParaRPr>
          </a:p>
          <a:p>
            <a:pPr marL="0" indent="0">
              <a:buNone/>
            </a:pPr>
            <a:endParaRPr lang="en-US" sz="2400" dirty="0">
              <a:cs typeface="Calibri"/>
            </a:endParaRPr>
          </a:p>
        </p:txBody>
      </p:sp>
    </p:spTree>
    <p:extLst>
      <p:ext uri="{BB962C8B-B14F-4D97-AF65-F5344CB8AC3E}">
        <p14:creationId xmlns:p14="http://schemas.microsoft.com/office/powerpoint/2010/main" val="15475764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4D6DA-0FCA-421A-BBD6-0C5138B73161}"/>
              </a:ext>
            </a:extLst>
          </p:cNvPr>
          <p:cNvSpPr>
            <a:spLocks noGrp="1"/>
          </p:cNvSpPr>
          <p:nvPr>
            <p:ph type="title"/>
          </p:nvPr>
        </p:nvSpPr>
        <p:spPr/>
        <p:txBody>
          <a:bodyPr/>
          <a:lstStyle/>
          <a:p>
            <a:r>
              <a:rPr lang="en-US" dirty="0"/>
              <a:t>Conversation with a Student </a:t>
            </a:r>
          </a:p>
        </p:txBody>
      </p:sp>
      <p:sp>
        <p:nvSpPr>
          <p:cNvPr id="3" name="Content Placeholder 2">
            <a:extLst>
              <a:ext uri="{FF2B5EF4-FFF2-40B4-BE49-F238E27FC236}">
                <a16:creationId xmlns:a16="http://schemas.microsoft.com/office/drawing/2014/main" id="{9C19408E-A049-4E37-B4A7-D0758FB60E46}"/>
              </a:ext>
            </a:extLst>
          </p:cNvPr>
          <p:cNvSpPr>
            <a:spLocks noGrp="1"/>
          </p:cNvSpPr>
          <p:nvPr>
            <p:ph idx="1"/>
          </p:nvPr>
        </p:nvSpPr>
        <p:spPr/>
        <p:txBody>
          <a:bodyPr vert="horz" lIns="91440" tIns="45720" rIns="91440" bIns="45720" rtlCol="0" anchor="t">
            <a:normAutofit/>
          </a:bodyPr>
          <a:lstStyle/>
          <a:p>
            <a:pPr marL="0" indent="0">
              <a:buNone/>
            </a:pPr>
            <a:r>
              <a:rPr lang="en-US" b="1" dirty="0">
                <a:ea typeface="+mn-lt"/>
                <a:cs typeface="+mn-lt"/>
              </a:rPr>
              <a:t>Why</a:t>
            </a:r>
            <a:r>
              <a:rPr lang="en-US" b="1" baseline="0" dirty="0">
                <a:ea typeface="+mn-lt"/>
                <a:cs typeface="+mn-lt"/>
              </a:rPr>
              <a:t> do you come into the Writing Center?</a:t>
            </a:r>
          </a:p>
          <a:p>
            <a:r>
              <a:rPr lang="en-US" baseline="0" dirty="0">
                <a:ea typeface="+mn-lt"/>
                <a:cs typeface="+mn-lt"/>
              </a:rPr>
              <a:t>Spelling </a:t>
            </a:r>
          </a:p>
          <a:p>
            <a:r>
              <a:rPr lang="en-US" baseline="0" dirty="0">
                <a:ea typeface="+mn-lt"/>
                <a:cs typeface="+mn-lt"/>
              </a:rPr>
              <a:t>Grammar</a:t>
            </a:r>
          </a:p>
          <a:p>
            <a:r>
              <a:rPr lang="en-US" baseline="0" dirty="0">
                <a:ea typeface="+mn-lt"/>
                <a:cs typeface="+mn-lt"/>
              </a:rPr>
              <a:t>Clouded Ideas:</a:t>
            </a:r>
            <a:r>
              <a:rPr lang="en-US" dirty="0">
                <a:ea typeface="+mn-lt"/>
                <a:cs typeface="+mn-lt"/>
              </a:rPr>
              <a:t> “my ideas are not always coherent or directed to address a single point” </a:t>
            </a:r>
            <a:endParaRPr lang="en-US" baseline="0" dirty="0">
              <a:ea typeface="+mn-lt"/>
              <a:cs typeface="+mn-lt"/>
            </a:endParaRPr>
          </a:p>
          <a:p>
            <a:r>
              <a:rPr lang="en-US" baseline="0" dirty="0">
                <a:ea typeface="+mn-lt"/>
                <a:cs typeface="+mn-lt"/>
              </a:rPr>
              <a:t>“Sometimes what I think I am saying and what the paper is saying are two different things.”</a:t>
            </a:r>
          </a:p>
          <a:p>
            <a:r>
              <a:rPr lang="en-US" dirty="0">
                <a:ea typeface="+mn-lt"/>
                <a:cs typeface="+mn-lt"/>
              </a:rPr>
              <a:t>“I come to the writing center to work on my writing, but also to be a better writer.”</a:t>
            </a:r>
            <a:endParaRPr lang="en-US" baseline="0" dirty="0">
              <a:ea typeface="+mn-lt"/>
              <a:cs typeface="+mn-lt"/>
            </a:endParaRPr>
          </a:p>
          <a:p>
            <a:endParaRPr lang="en-US" dirty="0">
              <a:ea typeface="+mn-lt"/>
              <a:cs typeface="+mn-lt"/>
            </a:endParaRPr>
          </a:p>
          <a:p>
            <a:endParaRPr lang="en-US" dirty="0">
              <a:cs typeface="Calibri"/>
            </a:endParaRPr>
          </a:p>
        </p:txBody>
      </p:sp>
      <p:pic>
        <p:nvPicPr>
          <p:cNvPr id="5" name="Picture 4">
            <a:extLst>
              <a:ext uri="{FF2B5EF4-FFF2-40B4-BE49-F238E27FC236}">
                <a16:creationId xmlns:a16="http://schemas.microsoft.com/office/drawing/2014/main" id="{933D9E0D-D06A-4745-9384-45288B2D057D}"/>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8999034" y="95665"/>
            <a:ext cx="2509024" cy="3190045"/>
          </a:xfrm>
          <a:prstGeom prst="rect">
            <a:avLst/>
          </a:prstGeom>
        </p:spPr>
      </p:pic>
    </p:spTree>
    <p:extLst>
      <p:ext uri="{BB962C8B-B14F-4D97-AF65-F5344CB8AC3E}">
        <p14:creationId xmlns:p14="http://schemas.microsoft.com/office/powerpoint/2010/main" val="39505457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30BE6-A9A3-2F4E-A35A-E1A272733621}"/>
              </a:ext>
            </a:extLst>
          </p:cNvPr>
          <p:cNvSpPr>
            <a:spLocks noGrp="1"/>
          </p:cNvSpPr>
          <p:nvPr>
            <p:ph type="title"/>
          </p:nvPr>
        </p:nvSpPr>
        <p:spPr/>
        <p:txBody>
          <a:bodyPr/>
          <a:lstStyle/>
          <a:p>
            <a:r>
              <a:rPr lang="en-US" dirty="0"/>
              <a:t>Conversation with a Student</a:t>
            </a:r>
          </a:p>
        </p:txBody>
      </p:sp>
      <p:sp>
        <p:nvSpPr>
          <p:cNvPr id="3" name="Content Placeholder 2">
            <a:extLst>
              <a:ext uri="{FF2B5EF4-FFF2-40B4-BE49-F238E27FC236}">
                <a16:creationId xmlns:a16="http://schemas.microsoft.com/office/drawing/2014/main" id="{FEB8F373-8E75-3441-BFD4-17AD82847870}"/>
              </a:ext>
            </a:extLst>
          </p:cNvPr>
          <p:cNvSpPr>
            <a:spLocks noGrp="1"/>
          </p:cNvSpPr>
          <p:nvPr>
            <p:ph idx="1"/>
          </p:nvPr>
        </p:nvSpPr>
        <p:spPr/>
        <p:txBody>
          <a:bodyPr>
            <a:normAutofit fontScale="92500" lnSpcReduction="20000"/>
          </a:bodyPr>
          <a:lstStyle/>
          <a:p>
            <a:pPr marL="0" indent="0">
              <a:buNone/>
            </a:pPr>
            <a:r>
              <a:rPr lang="en-US" dirty="0"/>
              <a:t>What works in our sessions? </a:t>
            </a:r>
          </a:p>
          <a:p>
            <a:r>
              <a:rPr lang="en-US" dirty="0"/>
              <a:t>“I like when we have a thorough discussion on my intended topic of the paper and the direction I want to go before looking at any writing I have brought in.”</a:t>
            </a:r>
          </a:p>
          <a:p>
            <a:pPr lvl="1"/>
            <a:r>
              <a:rPr lang="en-US" dirty="0"/>
              <a:t>What tutoring methods would you describe this as?</a:t>
            </a:r>
          </a:p>
          <a:p>
            <a:r>
              <a:rPr lang="en-US" dirty="0"/>
              <a:t>”Having you read out loud is great, it allows me to be able to recognize my grammatical mistakes and find sentences that don’t flow.”</a:t>
            </a:r>
          </a:p>
          <a:p>
            <a:r>
              <a:rPr lang="en-US" dirty="0"/>
              <a:t>I love it when you ask a lot of questions.” </a:t>
            </a:r>
          </a:p>
          <a:p>
            <a:r>
              <a:rPr lang="en-US" dirty="0"/>
              <a:t>“I like it when you type when I am talking about big ideas or ways to change a sentence, I can’t always write the way I speak.” </a:t>
            </a:r>
          </a:p>
          <a:p>
            <a:r>
              <a:rPr lang="en-US" dirty="0"/>
              <a:t>“When I am having a hard time organizing my paragraphs, making a paper outline has helped in past sessions”</a:t>
            </a:r>
          </a:p>
          <a:p>
            <a:endParaRPr lang="en-US" dirty="0"/>
          </a:p>
        </p:txBody>
      </p:sp>
    </p:spTree>
    <p:extLst>
      <p:ext uri="{BB962C8B-B14F-4D97-AF65-F5344CB8AC3E}">
        <p14:creationId xmlns:p14="http://schemas.microsoft.com/office/powerpoint/2010/main" val="1038384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19D5D-1747-43F3-8F82-B7FD98C557B9}"/>
              </a:ext>
            </a:extLst>
          </p:cNvPr>
          <p:cNvSpPr>
            <a:spLocks noGrp="1"/>
          </p:cNvSpPr>
          <p:nvPr>
            <p:ph type="title"/>
          </p:nvPr>
        </p:nvSpPr>
        <p:spPr/>
        <p:txBody>
          <a:bodyPr/>
          <a:lstStyle/>
          <a:p>
            <a:r>
              <a:rPr lang="en-US" dirty="0">
                <a:cs typeface="Calibri Light"/>
              </a:rPr>
              <a:t>"Failure is a key to our growth as tutors"</a:t>
            </a:r>
            <a:r>
              <a:rPr lang="en-US" dirty="0">
                <a:solidFill>
                  <a:schemeClr val="bg1"/>
                </a:solidFill>
                <a:cs typeface="Calibri Light"/>
              </a:rPr>
              <a:t>------    -</a:t>
            </a:r>
            <a:r>
              <a:rPr lang="en-US" dirty="0">
                <a:cs typeface="Calibri Light"/>
              </a:rPr>
              <a:t>-</a:t>
            </a:r>
            <a:r>
              <a:rPr lang="en-US" b="1" dirty="0">
                <a:cs typeface="Calibri Light"/>
              </a:rPr>
              <a:t>Discussion </a:t>
            </a:r>
          </a:p>
        </p:txBody>
      </p:sp>
      <p:sp>
        <p:nvSpPr>
          <p:cNvPr id="3" name="Content Placeholder 2">
            <a:extLst>
              <a:ext uri="{FF2B5EF4-FFF2-40B4-BE49-F238E27FC236}">
                <a16:creationId xmlns:a16="http://schemas.microsoft.com/office/drawing/2014/main" id="{FCFDF183-ADE7-4A83-878F-BA65FF76748A}"/>
              </a:ext>
            </a:extLst>
          </p:cNvPr>
          <p:cNvSpPr>
            <a:spLocks noGrp="1"/>
          </p:cNvSpPr>
          <p:nvPr>
            <p:ph idx="1"/>
          </p:nvPr>
        </p:nvSpPr>
        <p:spPr/>
        <p:txBody>
          <a:bodyPr vert="horz" lIns="91440" tIns="45720" rIns="91440" bIns="45720" rtlCol="0" anchor="t">
            <a:normAutofit/>
          </a:bodyPr>
          <a:lstStyle/>
          <a:p>
            <a:r>
              <a:rPr lang="en-US" dirty="0">
                <a:cs typeface="Calibri"/>
              </a:rPr>
              <a:t>Taking what we know about how dyslexia works and the pedagogies we have learned over the semester, take 5 minutes and share with people around you about an experience you may have had tutoring someone with LDs. </a:t>
            </a:r>
          </a:p>
          <a:p>
            <a:pPr lvl="1"/>
            <a:r>
              <a:rPr lang="en-US" dirty="0">
                <a:cs typeface="Calibri"/>
              </a:rPr>
              <a:t>Did you recognize if the student had LDs?</a:t>
            </a:r>
          </a:p>
          <a:p>
            <a:pPr lvl="1"/>
            <a:r>
              <a:rPr lang="en-US" dirty="0">
                <a:cs typeface="Calibri"/>
              </a:rPr>
              <a:t>What in your session made you think that? </a:t>
            </a:r>
          </a:p>
          <a:p>
            <a:pPr lvl="1"/>
            <a:r>
              <a:rPr lang="en-US" dirty="0">
                <a:cs typeface="Calibri"/>
              </a:rPr>
              <a:t>Did you personally feel equipped to provide the tutoring that was needed to help the student?</a:t>
            </a:r>
          </a:p>
          <a:p>
            <a:pPr lvl="1"/>
            <a:r>
              <a:rPr lang="en-US" dirty="0">
                <a:cs typeface="Calibri"/>
              </a:rPr>
              <a:t>How did you feel the success of the session went? </a:t>
            </a:r>
          </a:p>
          <a:p>
            <a:pPr lvl="1"/>
            <a:endParaRPr lang="en-US" dirty="0">
              <a:cs typeface="Calibri"/>
            </a:endParaRPr>
          </a:p>
          <a:p>
            <a:pPr lvl="1"/>
            <a:endParaRPr lang="en-US" dirty="0">
              <a:cs typeface="Calibri"/>
            </a:endParaRPr>
          </a:p>
        </p:txBody>
      </p:sp>
    </p:spTree>
    <p:extLst>
      <p:ext uri="{BB962C8B-B14F-4D97-AF65-F5344CB8AC3E}">
        <p14:creationId xmlns:p14="http://schemas.microsoft.com/office/powerpoint/2010/main" val="15803494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C991A-8109-4E6F-A2BA-94F5A7C39907}"/>
              </a:ext>
            </a:extLst>
          </p:cNvPr>
          <p:cNvSpPr>
            <a:spLocks noGrp="1"/>
          </p:cNvSpPr>
          <p:nvPr>
            <p:ph type="title"/>
          </p:nvPr>
        </p:nvSpPr>
        <p:spPr/>
        <p:txBody>
          <a:bodyPr/>
          <a:lstStyle/>
          <a:p>
            <a:r>
              <a:rPr lang="en-US" dirty="0">
                <a:cs typeface="Calibri Light"/>
              </a:rPr>
              <a:t>Discussion cont’d - Adapting Our Own Pedagogies to Support Students with LD's</a:t>
            </a:r>
            <a:endParaRPr lang="en-US" dirty="0"/>
          </a:p>
        </p:txBody>
      </p:sp>
      <p:sp>
        <p:nvSpPr>
          <p:cNvPr id="3" name="Content Placeholder 2">
            <a:extLst>
              <a:ext uri="{FF2B5EF4-FFF2-40B4-BE49-F238E27FC236}">
                <a16:creationId xmlns:a16="http://schemas.microsoft.com/office/drawing/2014/main" id="{F70685D2-B582-4E93-A6A9-1EA22633B6A8}"/>
              </a:ext>
            </a:extLst>
          </p:cNvPr>
          <p:cNvSpPr>
            <a:spLocks noGrp="1"/>
          </p:cNvSpPr>
          <p:nvPr>
            <p:ph idx="1"/>
          </p:nvPr>
        </p:nvSpPr>
        <p:spPr/>
        <p:txBody>
          <a:bodyPr vert="horz" lIns="91440" tIns="45720" rIns="91440" bIns="45720" rtlCol="0" anchor="t">
            <a:normAutofit/>
          </a:bodyPr>
          <a:lstStyle/>
          <a:p>
            <a:r>
              <a:rPr lang="en-US" dirty="0">
                <a:cs typeface="Calibri"/>
              </a:rPr>
              <a:t>As a class, let’s collaborate and come up with some approaches that can be helpful when working with students who have dyslexia. </a:t>
            </a:r>
          </a:p>
          <a:p>
            <a:r>
              <a:rPr lang="en-US" dirty="0">
                <a:cs typeface="Calibri"/>
              </a:rPr>
              <a:t>Use the descriptions/examples in your handout of all the different students in the readings to come up with ideas. </a:t>
            </a:r>
          </a:p>
          <a:p>
            <a:endParaRPr lang="en-US" dirty="0">
              <a:cs typeface="Calibri"/>
            </a:endParaRPr>
          </a:p>
        </p:txBody>
      </p:sp>
    </p:spTree>
    <p:extLst>
      <p:ext uri="{BB962C8B-B14F-4D97-AF65-F5344CB8AC3E}">
        <p14:creationId xmlns:p14="http://schemas.microsoft.com/office/powerpoint/2010/main" val="36905942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8545B-8CBE-4050-88C0-E232CF17ECC2}"/>
              </a:ext>
            </a:extLst>
          </p:cNvPr>
          <p:cNvSpPr>
            <a:spLocks noGrp="1"/>
          </p:cNvSpPr>
          <p:nvPr>
            <p:ph type="title"/>
          </p:nvPr>
        </p:nvSpPr>
        <p:spPr/>
        <p:txBody>
          <a:bodyPr/>
          <a:lstStyle/>
          <a:p>
            <a:r>
              <a:rPr lang="en-US" dirty="0"/>
              <a:t>Remember to Keep Changing! </a:t>
            </a:r>
          </a:p>
        </p:txBody>
      </p:sp>
      <p:sp>
        <p:nvSpPr>
          <p:cNvPr id="3" name="Content Placeholder 2">
            <a:extLst>
              <a:ext uri="{FF2B5EF4-FFF2-40B4-BE49-F238E27FC236}">
                <a16:creationId xmlns:a16="http://schemas.microsoft.com/office/drawing/2014/main" id="{A31C43F5-A7D9-4DBE-9817-B7601EEECDF7}"/>
              </a:ext>
            </a:extLst>
          </p:cNvPr>
          <p:cNvSpPr>
            <a:spLocks noGrp="1"/>
          </p:cNvSpPr>
          <p:nvPr>
            <p:ph idx="1"/>
          </p:nvPr>
        </p:nvSpPr>
        <p:spPr/>
        <p:txBody>
          <a:bodyPr vert="horz" lIns="91440" tIns="45720" rIns="91440" bIns="45720" rtlCol="0" anchor="t">
            <a:normAutofit/>
          </a:bodyPr>
          <a:lstStyle/>
          <a:p>
            <a:r>
              <a:rPr lang="en-US" dirty="0">
                <a:ea typeface="+mn-lt"/>
                <a:cs typeface="+mn-lt"/>
              </a:rPr>
              <a:t>"Greater knowledge often brings about greater awareness of fault, keener awareness of shortcoming, and more acute senses of inadequacy"</a:t>
            </a:r>
          </a:p>
          <a:p>
            <a:r>
              <a:rPr lang="en-US" dirty="0">
                <a:ea typeface="+mn-lt"/>
                <a:cs typeface="+mn-lt"/>
              </a:rPr>
              <a:t>“[w]hen we are no longer able to change a situation... we are challenged to change ourselves"</a:t>
            </a:r>
          </a:p>
        </p:txBody>
      </p:sp>
      <p:pic>
        <p:nvPicPr>
          <p:cNvPr id="5" name="Picture 4" descr="A person wearing a green shirt&#10;&#10;Description automatically generated">
            <a:extLst>
              <a:ext uri="{FF2B5EF4-FFF2-40B4-BE49-F238E27FC236}">
                <a16:creationId xmlns:a16="http://schemas.microsoft.com/office/drawing/2014/main" id="{7F7D8F1C-E9C8-0E41-AB25-B363979D9C73}"/>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663765" y="3688190"/>
            <a:ext cx="3636682" cy="2771861"/>
          </a:xfrm>
          <a:prstGeom prst="rect">
            <a:avLst/>
          </a:prstGeom>
        </p:spPr>
      </p:pic>
    </p:spTree>
    <p:extLst>
      <p:ext uri="{BB962C8B-B14F-4D97-AF65-F5344CB8AC3E}">
        <p14:creationId xmlns:p14="http://schemas.microsoft.com/office/powerpoint/2010/main" val="200285600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426</TotalTime>
  <Words>914</Words>
  <Application>Microsoft Office PowerPoint</Application>
  <PresentationFormat>Widescreen</PresentationFormat>
  <Paragraphs>119</Paragraphs>
  <Slides>21</Slides>
  <Notes>5</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Calibri Light</vt:lpstr>
      <vt:lpstr>office theme</vt:lpstr>
      <vt:lpstr>Working With Learning Differences in the Writing Center</vt:lpstr>
      <vt:lpstr>Dyslexia </vt:lpstr>
      <vt:lpstr>Preconceptions about Dyslexia </vt:lpstr>
      <vt:lpstr>What Dyslexia is NOT</vt:lpstr>
      <vt:lpstr>Quick Video</vt:lpstr>
      <vt:lpstr>Phonological Processing</vt:lpstr>
      <vt:lpstr>The Phonological Model</vt:lpstr>
      <vt:lpstr>The Phonological Module </vt:lpstr>
      <vt:lpstr>How the Brain Reads </vt:lpstr>
      <vt:lpstr>Phonetic Transcription Activity </vt:lpstr>
      <vt:lpstr>Answers</vt:lpstr>
      <vt:lpstr>The Phonological Model for Dyslexics</vt:lpstr>
      <vt:lpstr>Putting it in Context</vt:lpstr>
      <vt:lpstr>Recognizing Students with Dyslexia in the Writing Center</vt:lpstr>
      <vt:lpstr>Apprenticed to Faliure: Learning from the Students We Can't Help</vt:lpstr>
      <vt:lpstr>Our Failures as Peer Tutors </vt:lpstr>
      <vt:lpstr>Conversation with a Student </vt:lpstr>
      <vt:lpstr>Conversation with a Student</vt:lpstr>
      <vt:lpstr>"Failure is a key to our growth as tutors"------    --Discussion </vt:lpstr>
      <vt:lpstr>Discussion cont’d - Adapting Our Own Pedagogies to Support Students with LD's</vt:lpstr>
      <vt:lpstr>Remember to Keep Changing!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Working With Learning Differences in the Writing Center</dc:title>
  <dc:creator>Dow, Summer H. (2022)</dc:creator>
  <cp:lastModifiedBy>Dow, Summer H. (2022)</cp:lastModifiedBy>
  <cp:revision>4</cp:revision>
  <dcterms:created xsi:type="dcterms:W3CDTF">2019-11-07T08:05:05Z</dcterms:created>
  <dcterms:modified xsi:type="dcterms:W3CDTF">2019-11-07T15:40:47Z</dcterms:modified>
</cp:coreProperties>
</file>