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5143500" type="screen16x9"/>
  <p:notesSz cx="6858000" cy="9144000"/>
  <p:embeddedFontLst>
    <p:embeddedFont>
      <p:font typeface="Economica" panose="02000506040000020004" pitchFamily="2" charset="77"/>
      <p:regular r:id="rId14"/>
      <p:bold r:id="rId15"/>
      <p:italic r:id="rId16"/>
      <p:boldItalic r:id="rId17"/>
    </p:embeddedFont>
    <p:embeddedFont>
      <p:font typeface="Open Sans" panose="020B0706030804020204" pitchFamily="34" charset="0"/>
      <p:regular r:id="rId18"/>
      <p:bold r:id="rId19"/>
      <p:italic r:id="rId20"/>
      <p:boldItalic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35"/>
  </p:normalViewPr>
  <p:slideViewPr>
    <p:cSldViewPr snapToGrid="0">
      <p:cViewPr varScale="1">
        <p:scale>
          <a:sx n="140" d="100"/>
          <a:sy n="140" d="100"/>
        </p:scale>
        <p:origin x="840" y="1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603a35a2bc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603a35a2bc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60bfd551dd_0_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60bfd551dd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603a35a2bc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603a35a2b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60bfd551dd_0_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60bfd551dd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60bfd551dd_0_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60bfd551dd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60bfd551dd_0_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60bfd551dd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60bfd551dd_0_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60bfd551dd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60bfd551dd_0_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60bfd551dd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603a35a2bc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603a35a2bc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603a35a2bc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603a35a2bc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2744013" y="756700"/>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1" name="Google Shape;11;p2"/>
          <p:cNvSpPr/>
          <p:nvPr/>
        </p:nvSpPr>
        <p:spPr>
          <a:xfrm rot="10800000">
            <a:off x="5318350" y="3266725"/>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2" name="Google Shape;12;p2"/>
          <p:cNvSpPr txBox="1">
            <a:spLocks noGrp="1"/>
          </p:cNvSpPr>
          <p:nvPr>
            <p:ph type="ctrTitle"/>
          </p:nvPr>
        </p:nvSpPr>
        <p:spPr>
          <a:xfrm>
            <a:off x="3044700" y="1444255"/>
            <a:ext cx="3054600" cy="15372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a:endParaRPr/>
          </a:p>
        </p:txBody>
      </p:sp>
      <p:sp>
        <p:nvSpPr>
          <p:cNvPr id="13" name="Google Shape;13;p2"/>
          <p:cNvSpPr txBox="1">
            <a:spLocks noGrp="1"/>
          </p:cNvSpPr>
          <p:nvPr>
            <p:ph type="subTitle" idx="1"/>
          </p:nvPr>
        </p:nvSpPr>
        <p:spPr>
          <a:xfrm>
            <a:off x="3044700" y="3116580"/>
            <a:ext cx="3054600" cy="7014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Font typeface="Economica"/>
              <a:buNone/>
              <a:defRPr sz="2100">
                <a:latin typeface="Economica"/>
                <a:ea typeface="Economica"/>
                <a:cs typeface="Economica"/>
                <a:sym typeface="Economica"/>
              </a:defRPr>
            </a:lvl1pPr>
            <a:lvl2pPr lvl="1" algn="ctr">
              <a:lnSpc>
                <a:spcPct val="100000"/>
              </a:lnSpc>
              <a:spcBef>
                <a:spcPts val="0"/>
              </a:spcBef>
              <a:spcAft>
                <a:spcPts val="0"/>
              </a:spcAft>
              <a:buSzPts val="2100"/>
              <a:buFont typeface="Economica"/>
              <a:buNone/>
              <a:defRPr sz="2100">
                <a:latin typeface="Economica"/>
                <a:ea typeface="Economica"/>
                <a:cs typeface="Economica"/>
                <a:sym typeface="Economica"/>
              </a:defRPr>
            </a:lvl2pPr>
            <a:lvl3pPr lvl="2" algn="ctr">
              <a:lnSpc>
                <a:spcPct val="100000"/>
              </a:lnSpc>
              <a:spcBef>
                <a:spcPts val="0"/>
              </a:spcBef>
              <a:spcAft>
                <a:spcPts val="0"/>
              </a:spcAft>
              <a:buSzPts val="2100"/>
              <a:buFont typeface="Economica"/>
              <a:buNone/>
              <a:defRPr sz="2100">
                <a:latin typeface="Economica"/>
                <a:ea typeface="Economica"/>
                <a:cs typeface="Economica"/>
                <a:sym typeface="Economica"/>
              </a:defRPr>
            </a:lvl3pPr>
            <a:lvl4pPr lvl="3" algn="ctr">
              <a:lnSpc>
                <a:spcPct val="100000"/>
              </a:lnSpc>
              <a:spcBef>
                <a:spcPts val="0"/>
              </a:spcBef>
              <a:spcAft>
                <a:spcPts val="0"/>
              </a:spcAft>
              <a:buSzPts val="2100"/>
              <a:buFont typeface="Economica"/>
              <a:buNone/>
              <a:defRPr sz="2100">
                <a:latin typeface="Economica"/>
                <a:ea typeface="Economica"/>
                <a:cs typeface="Economica"/>
                <a:sym typeface="Economica"/>
              </a:defRPr>
            </a:lvl4pPr>
            <a:lvl5pPr lvl="4" algn="ctr">
              <a:lnSpc>
                <a:spcPct val="100000"/>
              </a:lnSpc>
              <a:spcBef>
                <a:spcPts val="0"/>
              </a:spcBef>
              <a:spcAft>
                <a:spcPts val="0"/>
              </a:spcAft>
              <a:buSzPts val="2100"/>
              <a:buFont typeface="Economica"/>
              <a:buNone/>
              <a:defRPr sz="2100">
                <a:latin typeface="Economica"/>
                <a:ea typeface="Economica"/>
                <a:cs typeface="Economica"/>
                <a:sym typeface="Economica"/>
              </a:defRPr>
            </a:lvl5pPr>
            <a:lvl6pPr lvl="5" algn="ctr">
              <a:lnSpc>
                <a:spcPct val="100000"/>
              </a:lnSpc>
              <a:spcBef>
                <a:spcPts val="0"/>
              </a:spcBef>
              <a:spcAft>
                <a:spcPts val="0"/>
              </a:spcAft>
              <a:buSzPts val="2100"/>
              <a:buFont typeface="Economica"/>
              <a:buNone/>
              <a:defRPr sz="2100">
                <a:latin typeface="Economica"/>
                <a:ea typeface="Economica"/>
                <a:cs typeface="Economica"/>
                <a:sym typeface="Economica"/>
              </a:defRPr>
            </a:lvl6pPr>
            <a:lvl7pPr lvl="6" algn="ctr">
              <a:lnSpc>
                <a:spcPct val="100000"/>
              </a:lnSpc>
              <a:spcBef>
                <a:spcPts val="0"/>
              </a:spcBef>
              <a:spcAft>
                <a:spcPts val="0"/>
              </a:spcAft>
              <a:buSzPts val="2100"/>
              <a:buFont typeface="Economica"/>
              <a:buNone/>
              <a:defRPr sz="2100">
                <a:latin typeface="Economica"/>
                <a:ea typeface="Economica"/>
                <a:cs typeface="Economica"/>
                <a:sym typeface="Economica"/>
              </a:defRPr>
            </a:lvl7pPr>
            <a:lvl8pPr lvl="7" algn="ctr">
              <a:lnSpc>
                <a:spcPct val="100000"/>
              </a:lnSpc>
              <a:spcBef>
                <a:spcPts val="0"/>
              </a:spcBef>
              <a:spcAft>
                <a:spcPts val="0"/>
              </a:spcAft>
              <a:buSzPts val="2100"/>
              <a:buFont typeface="Economica"/>
              <a:buNone/>
              <a:defRPr sz="2100">
                <a:latin typeface="Economica"/>
                <a:ea typeface="Economica"/>
                <a:cs typeface="Economica"/>
                <a:sym typeface="Economica"/>
              </a:defRPr>
            </a:lvl8pPr>
            <a:lvl9pPr lvl="8" algn="ctr">
              <a:lnSpc>
                <a:spcPct val="100000"/>
              </a:lnSpc>
              <a:spcBef>
                <a:spcPts val="0"/>
              </a:spcBef>
              <a:spcAft>
                <a:spcPts val="0"/>
              </a:spcAft>
              <a:buSzPts val="2100"/>
              <a:buFont typeface="Economica"/>
              <a:buNone/>
              <a:defRPr sz="2100">
                <a:latin typeface="Economica"/>
                <a:ea typeface="Economica"/>
                <a:cs typeface="Economica"/>
                <a:sym typeface="Economica"/>
              </a:defRPr>
            </a:lvl9pPr>
          </a:lstStyle>
          <a:p>
            <a:endParaRPr/>
          </a:p>
        </p:txBody>
      </p:sp>
      <p:sp>
        <p:nvSpPr>
          <p:cNvPr id="14" name="Google Shape;14;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3"/>
          <p:cNvSpPr/>
          <p:nvPr/>
        </p:nvSpPr>
        <p:spPr>
          <a:xfrm flipH="1">
            <a:off x="7595938" y="460225"/>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7" name="Google Shape;17;p3"/>
          <p:cNvSpPr/>
          <p:nvPr/>
        </p:nvSpPr>
        <p:spPr>
          <a:xfrm rot="10800000" flipH="1">
            <a:off x="466425" y="3558325"/>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8" name="Google Shape;18;p3"/>
          <p:cNvSpPr txBox="1">
            <a:spLocks noGrp="1"/>
          </p:cNvSpPr>
          <p:nvPr>
            <p:ph type="title"/>
          </p:nvPr>
        </p:nvSpPr>
        <p:spPr>
          <a:xfrm>
            <a:off x="773700" y="1806450"/>
            <a:ext cx="7596600" cy="1530600"/>
          </a:xfrm>
          <a:prstGeom prst="rect">
            <a:avLst/>
          </a:prstGeom>
        </p:spPr>
        <p:txBody>
          <a:bodyPr spcFirstLastPara="1" wrap="square" lIns="91425" tIns="91425" rIns="91425" bIns="91425" anchor="ctr" anchorCtr="0">
            <a:no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a:endParaRPr/>
          </a:p>
        </p:txBody>
      </p:sp>
      <p:sp>
        <p:nvSpPr>
          <p:cNvPr id="19" name="Google Shape;19;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p4"/>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4"/>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23" name="Google Shape;23;p4"/>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4" name="Google Shape;24;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
        <p:cNvGrpSpPr/>
        <p:nvPr/>
      </p:nvGrpSpPr>
      <p:grpSpPr>
        <a:xfrm>
          <a:off x="0" y="0"/>
          <a:ext cx="0" cy="0"/>
          <a:chOff x="0" y="0"/>
          <a:chExt cx="0" cy="0"/>
        </a:xfrm>
      </p:grpSpPr>
      <p:sp>
        <p:nvSpPr>
          <p:cNvPr id="26" name="Google Shape;26;p5"/>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27" name="Google Shape;27;p5"/>
          <p:cNvSpPr txBox="1">
            <a:spLocks noGrp="1"/>
          </p:cNvSpPr>
          <p:nvPr>
            <p:ph type="body" idx="1"/>
          </p:nvPr>
        </p:nvSpPr>
        <p:spPr>
          <a:xfrm>
            <a:off x="311700" y="1225225"/>
            <a:ext cx="3999900" cy="33540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8" name="Google Shape;28;p5"/>
          <p:cNvSpPr txBox="1">
            <a:spLocks noGrp="1"/>
          </p:cNvSpPr>
          <p:nvPr>
            <p:ph type="body" idx="2"/>
          </p:nvPr>
        </p:nvSpPr>
        <p:spPr>
          <a:xfrm>
            <a:off x="4832400" y="1225225"/>
            <a:ext cx="3999900" cy="33540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9" name="Google Shape;29;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0"/>
        <p:cNvGrpSpPr/>
        <p:nvPr/>
      </p:nvGrpSpPr>
      <p:grpSpPr>
        <a:xfrm>
          <a:off x="0" y="0"/>
          <a:ext cx="0" cy="0"/>
          <a:chOff x="0" y="0"/>
          <a:chExt cx="0" cy="0"/>
        </a:xfrm>
      </p:grpSpPr>
      <p:sp>
        <p:nvSpPr>
          <p:cNvPr id="31" name="Google Shape;31;p6"/>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32" name="Google Shape;32;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3"/>
        <p:cNvGrpSpPr/>
        <p:nvPr/>
      </p:nvGrpSpPr>
      <p:grpSpPr>
        <a:xfrm>
          <a:off x="0" y="0"/>
          <a:ext cx="0" cy="0"/>
          <a:chOff x="0" y="0"/>
          <a:chExt cx="0" cy="0"/>
        </a:xfrm>
      </p:grpSpPr>
      <p:sp>
        <p:nvSpPr>
          <p:cNvPr id="34" name="Google Shape;34;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35" name="Google Shape;35;p7"/>
          <p:cNvSpPr txBox="1">
            <a:spLocks noGrp="1"/>
          </p:cNvSpPr>
          <p:nvPr>
            <p:ph type="body" idx="1"/>
          </p:nvPr>
        </p:nvSpPr>
        <p:spPr>
          <a:xfrm>
            <a:off x="311700" y="1399400"/>
            <a:ext cx="2808000" cy="27849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6" name="Google Shape;36;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7"/>
        <p:cNvGrpSpPr/>
        <p:nvPr/>
      </p:nvGrpSpPr>
      <p:grpSpPr>
        <a:xfrm>
          <a:off x="0" y="0"/>
          <a:ext cx="0" cy="0"/>
          <a:chOff x="0" y="0"/>
          <a:chExt cx="0" cy="0"/>
        </a:xfrm>
      </p:grpSpPr>
      <p:sp>
        <p:nvSpPr>
          <p:cNvPr id="38" name="Google Shape;38;p8"/>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8"/>
          <p:cNvSpPr txBox="1">
            <a:spLocks noGrp="1"/>
          </p:cNvSpPr>
          <p:nvPr>
            <p:ph type="title"/>
          </p:nvPr>
        </p:nvSpPr>
        <p:spPr>
          <a:xfrm>
            <a:off x="490250" y="450150"/>
            <a:ext cx="5878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0" name="Google Shape;40;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1"/>
        <p:cNvGrpSpPr/>
        <p:nvPr/>
      </p:nvGrpSpPr>
      <p:grpSpPr>
        <a:xfrm>
          <a:off x="0" y="0"/>
          <a:ext cx="0" cy="0"/>
          <a:chOff x="0" y="0"/>
          <a:chExt cx="0" cy="0"/>
        </a:xfrm>
      </p:grpSpPr>
      <p:sp>
        <p:nvSpPr>
          <p:cNvPr id="42" name="Google Shape;42;p9"/>
          <p:cNvSpPr/>
          <p:nvPr/>
        </p:nvSpPr>
        <p:spPr>
          <a:xfrm>
            <a:off x="4572000" y="-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3" name="Google Shape;43;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4" name="Google Shape;44;p9"/>
          <p:cNvSpPr txBox="1">
            <a:spLocks noGrp="1"/>
          </p:cNvSpPr>
          <p:nvPr>
            <p:ph type="title"/>
          </p:nvPr>
        </p:nvSpPr>
        <p:spPr>
          <a:xfrm>
            <a:off x="265500" y="929275"/>
            <a:ext cx="4045200" cy="17862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2"/>
              </a:buClr>
              <a:buSzPts val="4200"/>
              <a:buNone/>
              <a:defRPr>
                <a:solidFill>
                  <a:schemeClr val="lt2"/>
                </a:solidFill>
              </a:defRPr>
            </a:lvl1pPr>
            <a:lvl2pPr lvl="1" algn="ctr">
              <a:spcBef>
                <a:spcPts val="0"/>
              </a:spcBef>
              <a:spcAft>
                <a:spcPts val="0"/>
              </a:spcAft>
              <a:buClr>
                <a:schemeClr val="lt2"/>
              </a:buClr>
              <a:buSzPts val="4200"/>
              <a:buNone/>
              <a:defRPr>
                <a:solidFill>
                  <a:schemeClr val="lt2"/>
                </a:solidFill>
              </a:defRPr>
            </a:lvl2pPr>
            <a:lvl3pPr lvl="2" algn="ctr">
              <a:spcBef>
                <a:spcPts val="0"/>
              </a:spcBef>
              <a:spcAft>
                <a:spcPts val="0"/>
              </a:spcAft>
              <a:buClr>
                <a:schemeClr val="lt2"/>
              </a:buClr>
              <a:buSzPts val="4200"/>
              <a:buNone/>
              <a:defRPr>
                <a:solidFill>
                  <a:schemeClr val="lt2"/>
                </a:solidFill>
              </a:defRPr>
            </a:lvl3pPr>
            <a:lvl4pPr lvl="3" algn="ctr">
              <a:spcBef>
                <a:spcPts val="0"/>
              </a:spcBef>
              <a:spcAft>
                <a:spcPts val="0"/>
              </a:spcAft>
              <a:buClr>
                <a:schemeClr val="lt2"/>
              </a:buClr>
              <a:buSzPts val="4200"/>
              <a:buNone/>
              <a:defRPr>
                <a:solidFill>
                  <a:schemeClr val="lt2"/>
                </a:solidFill>
              </a:defRPr>
            </a:lvl4pPr>
            <a:lvl5pPr lvl="4" algn="ctr">
              <a:spcBef>
                <a:spcPts val="0"/>
              </a:spcBef>
              <a:spcAft>
                <a:spcPts val="0"/>
              </a:spcAft>
              <a:buClr>
                <a:schemeClr val="lt2"/>
              </a:buClr>
              <a:buSzPts val="4200"/>
              <a:buNone/>
              <a:defRPr>
                <a:solidFill>
                  <a:schemeClr val="lt2"/>
                </a:solidFill>
              </a:defRPr>
            </a:lvl5pPr>
            <a:lvl6pPr lvl="5" algn="ctr">
              <a:spcBef>
                <a:spcPts val="0"/>
              </a:spcBef>
              <a:spcAft>
                <a:spcPts val="0"/>
              </a:spcAft>
              <a:buClr>
                <a:schemeClr val="lt2"/>
              </a:buClr>
              <a:buSzPts val="4200"/>
              <a:buNone/>
              <a:defRPr>
                <a:solidFill>
                  <a:schemeClr val="lt2"/>
                </a:solidFill>
              </a:defRPr>
            </a:lvl6pPr>
            <a:lvl7pPr lvl="6" algn="ctr">
              <a:spcBef>
                <a:spcPts val="0"/>
              </a:spcBef>
              <a:spcAft>
                <a:spcPts val="0"/>
              </a:spcAft>
              <a:buClr>
                <a:schemeClr val="lt2"/>
              </a:buClr>
              <a:buSzPts val="4200"/>
              <a:buNone/>
              <a:defRPr>
                <a:solidFill>
                  <a:schemeClr val="lt2"/>
                </a:solidFill>
              </a:defRPr>
            </a:lvl7pPr>
            <a:lvl8pPr lvl="7" algn="ctr">
              <a:spcBef>
                <a:spcPts val="0"/>
              </a:spcBef>
              <a:spcAft>
                <a:spcPts val="0"/>
              </a:spcAft>
              <a:buClr>
                <a:schemeClr val="lt2"/>
              </a:buClr>
              <a:buSzPts val="4200"/>
              <a:buNone/>
              <a:defRPr>
                <a:solidFill>
                  <a:schemeClr val="lt2"/>
                </a:solidFill>
              </a:defRPr>
            </a:lvl8pPr>
            <a:lvl9pPr lvl="8" algn="ctr">
              <a:spcBef>
                <a:spcPts val="0"/>
              </a:spcBef>
              <a:spcAft>
                <a:spcPts val="0"/>
              </a:spcAft>
              <a:buClr>
                <a:schemeClr val="lt2"/>
              </a:buClr>
              <a:buSzPts val="4200"/>
              <a:buNone/>
              <a:defRPr>
                <a:solidFill>
                  <a:schemeClr val="lt2"/>
                </a:solidFill>
              </a:defRPr>
            </a:lvl9pPr>
          </a:lstStyle>
          <a:p>
            <a:endParaRPr/>
          </a:p>
        </p:txBody>
      </p:sp>
      <p:sp>
        <p:nvSpPr>
          <p:cNvPr id="45" name="Google Shape;45;p9"/>
          <p:cNvSpPr txBox="1">
            <a:spLocks noGrp="1"/>
          </p:cNvSpPr>
          <p:nvPr>
            <p:ph type="subTitle" idx="1"/>
          </p:nvPr>
        </p:nvSpPr>
        <p:spPr>
          <a:xfrm>
            <a:off x="265500" y="2769001"/>
            <a:ext cx="4045200" cy="1574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400"/>
              <a:buFont typeface="Economica"/>
              <a:buNone/>
              <a:defRPr sz="2400">
                <a:latin typeface="Economica"/>
                <a:ea typeface="Economica"/>
                <a:cs typeface="Economica"/>
                <a:sym typeface="Economica"/>
              </a:defRPr>
            </a:lvl1pPr>
            <a:lvl2pPr lvl="1" algn="ctr">
              <a:lnSpc>
                <a:spcPct val="100000"/>
              </a:lnSpc>
              <a:spcBef>
                <a:spcPts val="0"/>
              </a:spcBef>
              <a:spcAft>
                <a:spcPts val="0"/>
              </a:spcAft>
              <a:buSzPts val="2400"/>
              <a:buFont typeface="Economica"/>
              <a:buNone/>
              <a:defRPr sz="2400">
                <a:latin typeface="Economica"/>
                <a:ea typeface="Economica"/>
                <a:cs typeface="Economica"/>
                <a:sym typeface="Economica"/>
              </a:defRPr>
            </a:lvl2pPr>
            <a:lvl3pPr lvl="2" algn="ctr">
              <a:lnSpc>
                <a:spcPct val="100000"/>
              </a:lnSpc>
              <a:spcBef>
                <a:spcPts val="0"/>
              </a:spcBef>
              <a:spcAft>
                <a:spcPts val="0"/>
              </a:spcAft>
              <a:buSzPts val="2400"/>
              <a:buFont typeface="Economica"/>
              <a:buNone/>
              <a:defRPr sz="2400">
                <a:latin typeface="Economica"/>
                <a:ea typeface="Economica"/>
                <a:cs typeface="Economica"/>
                <a:sym typeface="Economica"/>
              </a:defRPr>
            </a:lvl3pPr>
            <a:lvl4pPr lvl="3" algn="ctr">
              <a:lnSpc>
                <a:spcPct val="100000"/>
              </a:lnSpc>
              <a:spcBef>
                <a:spcPts val="0"/>
              </a:spcBef>
              <a:spcAft>
                <a:spcPts val="0"/>
              </a:spcAft>
              <a:buSzPts val="2400"/>
              <a:buFont typeface="Economica"/>
              <a:buNone/>
              <a:defRPr sz="2400">
                <a:latin typeface="Economica"/>
                <a:ea typeface="Economica"/>
                <a:cs typeface="Economica"/>
                <a:sym typeface="Economica"/>
              </a:defRPr>
            </a:lvl4pPr>
            <a:lvl5pPr lvl="4" algn="ctr">
              <a:lnSpc>
                <a:spcPct val="100000"/>
              </a:lnSpc>
              <a:spcBef>
                <a:spcPts val="0"/>
              </a:spcBef>
              <a:spcAft>
                <a:spcPts val="0"/>
              </a:spcAft>
              <a:buSzPts val="2400"/>
              <a:buFont typeface="Economica"/>
              <a:buNone/>
              <a:defRPr sz="2400">
                <a:latin typeface="Economica"/>
                <a:ea typeface="Economica"/>
                <a:cs typeface="Economica"/>
                <a:sym typeface="Economica"/>
              </a:defRPr>
            </a:lvl5pPr>
            <a:lvl6pPr lvl="5" algn="ctr">
              <a:lnSpc>
                <a:spcPct val="100000"/>
              </a:lnSpc>
              <a:spcBef>
                <a:spcPts val="0"/>
              </a:spcBef>
              <a:spcAft>
                <a:spcPts val="0"/>
              </a:spcAft>
              <a:buSzPts val="2400"/>
              <a:buFont typeface="Economica"/>
              <a:buNone/>
              <a:defRPr sz="2400">
                <a:latin typeface="Economica"/>
                <a:ea typeface="Economica"/>
                <a:cs typeface="Economica"/>
                <a:sym typeface="Economica"/>
              </a:defRPr>
            </a:lvl6pPr>
            <a:lvl7pPr lvl="6" algn="ctr">
              <a:lnSpc>
                <a:spcPct val="100000"/>
              </a:lnSpc>
              <a:spcBef>
                <a:spcPts val="0"/>
              </a:spcBef>
              <a:spcAft>
                <a:spcPts val="0"/>
              </a:spcAft>
              <a:buSzPts val="2400"/>
              <a:buFont typeface="Economica"/>
              <a:buNone/>
              <a:defRPr sz="2400">
                <a:latin typeface="Economica"/>
                <a:ea typeface="Economica"/>
                <a:cs typeface="Economica"/>
                <a:sym typeface="Economica"/>
              </a:defRPr>
            </a:lvl7pPr>
            <a:lvl8pPr lvl="7" algn="ctr">
              <a:lnSpc>
                <a:spcPct val="100000"/>
              </a:lnSpc>
              <a:spcBef>
                <a:spcPts val="0"/>
              </a:spcBef>
              <a:spcAft>
                <a:spcPts val="0"/>
              </a:spcAft>
              <a:buSzPts val="2400"/>
              <a:buFont typeface="Economica"/>
              <a:buNone/>
              <a:defRPr sz="2400">
                <a:latin typeface="Economica"/>
                <a:ea typeface="Economica"/>
                <a:cs typeface="Economica"/>
                <a:sym typeface="Economica"/>
              </a:defRPr>
            </a:lvl8pPr>
            <a:lvl9pPr lvl="8" algn="ctr">
              <a:lnSpc>
                <a:spcPct val="100000"/>
              </a:lnSpc>
              <a:spcBef>
                <a:spcPts val="0"/>
              </a:spcBef>
              <a:spcAft>
                <a:spcPts val="0"/>
              </a:spcAft>
              <a:buSzPts val="2400"/>
              <a:buFont typeface="Economica"/>
              <a:buNone/>
              <a:defRPr sz="2400">
                <a:latin typeface="Economica"/>
                <a:ea typeface="Economica"/>
                <a:cs typeface="Economica"/>
                <a:sym typeface="Economica"/>
              </a:defRPr>
            </a:lvl9pPr>
          </a:lstStyle>
          <a:p>
            <a:endParaRPr/>
          </a:p>
        </p:txBody>
      </p:sp>
      <p:sp>
        <p:nvSpPr>
          <p:cNvPr id="46" name="Google Shape;46;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47" name="Google Shape;47;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8"/>
        <p:cNvGrpSpPr/>
        <p:nvPr/>
      </p:nvGrpSpPr>
      <p:grpSpPr>
        <a:xfrm>
          <a:off x="0" y="0"/>
          <a:ext cx="0" cy="0"/>
          <a:chOff x="0" y="0"/>
          <a:chExt cx="0" cy="0"/>
        </a:xfrm>
      </p:grpSpPr>
      <p:sp>
        <p:nvSpPr>
          <p:cNvPr id="49" name="Google Shape;49;p10"/>
          <p:cNvSpPr txBox="1">
            <a:spLocks noGrp="1"/>
          </p:cNvSpPr>
          <p:nvPr>
            <p:ph type="body" idx="1"/>
          </p:nvPr>
        </p:nvSpPr>
        <p:spPr>
          <a:xfrm>
            <a:off x="319500" y="4218925"/>
            <a:ext cx="5998800" cy="5988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2400"/>
              <a:buFont typeface="Economica"/>
              <a:buNone/>
              <a:defRPr sz="2400">
                <a:latin typeface="Economica"/>
                <a:ea typeface="Economica"/>
                <a:cs typeface="Economica"/>
                <a:sym typeface="Economica"/>
              </a:defRPr>
            </a:lvl1pPr>
          </a:lstStyle>
          <a:p>
            <a:endParaRPr/>
          </a:p>
        </p:txBody>
      </p:sp>
      <p:sp>
        <p:nvSpPr>
          <p:cNvPr id="50" name="Google Shape;50;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1"/>
        <p:cNvGrpSpPr/>
        <p:nvPr/>
      </p:nvGrpSpPr>
      <p:grpSpPr>
        <a:xfrm>
          <a:off x="0" y="0"/>
          <a:ext cx="0" cy="0"/>
          <a:chOff x="0" y="0"/>
          <a:chExt cx="0" cy="0"/>
        </a:xfrm>
      </p:grpSpPr>
      <p:sp>
        <p:nvSpPr>
          <p:cNvPr id="52" name="Google Shape;52;p11"/>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11"/>
          <p:cNvSpPr txBox="1">
            <a:spLocks noGrp="1"/>
          </p:cNvSpPr>
          <p:nvPr>
            <p:ph type="title" hasCustomPrompt="1"/>
          </p:nvPr>
        </p:nvSpPr>
        <p:spPr>
          <a:xfrm>
            <a:off x="311700" y="957125"/>
            <a:ext cx="8520600" cy="21288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2"/>
              </a:buClr>
              <a:buSzPts val="16000"/>
              <a:buNone/>
              <a:defRPr sz="16000">
                <a:solidFill>
                  <a:schemeClr val="lt2"/>
                </a:solidFill>
              </a:defRPr>
            </a:lvl1pPr>
            <a:lvl2pPr lvl="1" algn="ctr">
              <a:spcBef>
                <a:spcPts val="0"/>
              </a:spcBef>
              <a:spcAft>
                <a:spcPts val="0"/>
              </a:spcAft>
              <a:buClr>
                <a:schemeClr val="lt2"/>
              </a:buClr>
              <a:buSzPts val="16000"/>
              <a:buNone/>
              <a:defRPr sz="16000">
                <a:solidFill>
                  <a:schemeClr val="lt2"/>
                </a:solidFill>
              </a:defRPr>
            </a:lvl2pPr>
            <a:lvl3pPr lvl="2" algn="ctr">
              <a:spcBef>
                <a:spcPts val="0"/>
              </a:spcBef>
              <a:spcAft>
                <a:spcPts val="0"/>
              </a:spcAft>
              <a:buClr>
                <a:schemeClr val="lt2"/>
              </a:buClr>
              <a:buSzPts val="16000"/>
              <a:buNone/>
              <a:defRPr sz="16000">
                <a:solidFill>
                  <a:schemeClr val="lt2"/>
                </a:solidFill>
              </a:defRPr>
            </a:lvl3pPr>
            <a:lvl4pPr lvl="3" algn="ctr">
              <a:spcBef>
                <a:spcPts val="0"/>
              </a:spcBef>
              <a:spcAft>
                <a:spcPts val="0"/>
              </a:spcAft>
              <a:buClr>
                <a:schemeClr val="lt2"/>
              </a:buClr>
              <a:buSzPts val="16000"/>
              <a:buNone/>
              <a:defRPr sz="16000">
                <a:solidFill>
                  <a:schemeClr val="lt2"/>
                </a:solidFill>
              </a:defRPr>
            </a:lvl4pPr>
            <a:lvl5pPr lvl="4" algn="ctr">
              <a:spcBef>
                <a:spcPts val="0"/>
              </a:spcBef>
              <a:spcAft>
                <a:spcPts val="0"/>
              </a:spcAft>
              <a:buClr>
                <a:schemeClr val="lt2"/>
              </a:buClr>
              <a:buSzPts val="16000"/>
              <a:buNone/>
              <a:defRPr sz="16000">
                <a:solidFill>
                  <a:schemeClr val="lt2"/>
                </a:solidFill>
              </a:defRPr>
            </a:lvl5pPr>
            <a:lvl6pPr lvl="5" algn="ctr">
              <a:spcBef>
                <a:spcPts val="0"/>
              </a:spcBef>
              <a:spcAft>
                <a:spcPts val="0"/>
              </a:spcAft>
              <a:buClr>
                <a:schemeClr val="lt2"/>
              </a:buClr>
              <a:buSzPts val="16000"/>
              <a:buNone/>
              <a:defRPr sz="16000">
                <a:solidFill>
                  <a:schemeClr val="lt2"/>
                </a:solidFill>
              </a:defRPr>
            </a:lvl6pPr>
            <a:lvl7pPr lvl="6" algn="ctr">
              <a:spcBef>
                <a:spcPts val="0"/>
              </a:spcBef>
              <a:spcAft>
                <a:spcPts val="0"/>
              </a:spcAft>
              <a:buClr>
                <a:schemeClr val="lt2"/>
              </a:buClr>
              <a:buSzPts val="16000"/>
              <a:buNone/>
              <a:defRPr sz="16000">
                <a:solidFill>
                  <a:schemeClr val="lt2"/>
                </a:solidFill>
              </a:defRPr>
            </a:lvl7pPr>
            <a:lvl8pPr lvl="7" algn="ctr">
              <a:spcBef>
                <a:spcPts val="0"/>
              </a:spcBef>
              <a:spcAft>
                <a:spcPts val="0"/>
              </a:spcAft>
              <a:buClr>
                <a:schemeClr val="lt2"/>
              </a:buClr>
              <a:buSzPts val="16000"/>
              <a:buNone/>
              <a:defRPr sz="16000">
                <a:solidFill>
                  <a:schemeClr val="lt2"/>
                </a:solidFill>
              </a:defRPr>
            </a:lvl8pPr>
            <a:lvl9pPr lvl="8" algn="ctr">
              <a:spcBef>
                <a:spcPts val="0"/>
              </a:spcBef>
              <a:spcAft>
                <a:spcPts val="0"/>
              </a:spcAft>
              <a:buClr>
                <a:schemeClr val="lt2"/>
              </a:buClr>
              <a:buSzPts val="16000"/>
              <a:buNone/>
              <a:defRPr sz="16000">
                <a:solidFill>
                  <a:schemeClr val="lt2"/>
                </a:solidFill>
              </a:defRPr>
            </a:lvl9pPr>
          </a:lstStyle>
          <a:p>
            <a:r>
              <a:t>xx%</a:t>
            </a:r>
          </a:p>
        </p:txBody>
      </p:sp>
      <p:sp>
        <p:nvSpPr>
          <p:cNvPr id="54" name="Google Shape;54;p11"/>
          <p:cNvSpPr txBox="1">
            <a:spLocks noGrp="1"/>
          </p:cNvSpPr>
          <p:nvPr>
            <p:ph type="body" idx="1"/>
          </p:nvPr>
        </p:nvSpPr>
        <p:spPr>
          <a:xfrm>
            <a:off x="311700" y="3162000"/>
            <a:ext cx="8520600" cy="10716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55" name="Google Shape;55;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luxe">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1pPr>
            <a:lvl2pPr lvl="1">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2pPr>
            <a:lvl3pPr lvl="2">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3pPr>
            <a:lvl4pPr lvl="3">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4pPr>
            <a:lvl5pPr lvl="4">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5pPr>
            <a:lvl6pPr lvl="5">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6pPr>
            <a:lvl7pPr lvl="6">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7pPr>
            <a:lvl8pPr lvl="7">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8pPr>
            <a:lvl9pPr lvl="8">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9pPr>
          </a:lstStyle>
          <a:p>
            <a:endParaRPr/>
          </a:p>
        </p:txBody>
      </p:sp>
      <p:sp>
        <p:nvSpPr>
          <p:cNvPr id="7" name="Google Shape;7;p1"/>
          <p:cNvSpPr txBox="1">
            <a:spLocks noGrp="1"/>
          </p:cNvSpPr>
          <p:nvPr>
            <p:ph type="body" idx="1"/>
          </p:nvPr>
        </p:nvSpPr>
        <p:spPr>
          <a:xfrm>
            <a:off x="311700" y="1225225"/>
            <a:ext cx="8520600" cy="33540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1"/>
              </a:buClr>
              <a:buSzPts val="1800"/>
              <a:buFont typeface="Open Sans"/>
              <a:buChar char="●"/>
              <a:defRPr sz="1800">
                <a:solidFill>
                  <a:schemeClr val="dk1"/>
                </a:solidFill>
                <a:latin typeface="Open Sans"/>
                <a:ea typeface="Open Sans"/>
                <a:cs typeface="Open Sans"/>
                <a:sym typeface="Open Sans"/>
              </a:defRPr>
            </a:lvl1pPr>
            <a:lvl2pPr marL="914400" lvl="1"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2pPr>
            <a:lvl3pPr marL="1371600" lvl="2"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3pPr>
            <a:lvl4pPr marL="1828800" lvl="3"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4pPr>
            <a:lvl5pPr marL="2286000" lvl="4"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5pPr>
            <a:lvl6pPr marL="2743200" lvl="5"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6pPr>
            <a:lvl7pPr marL="3200400" lvl="6"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7pPr>
            <a:lvl8pPr marL="3657600" lvl="7"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8pPr>
            <a:lvl9pPr marL="4114800" lvl="8" indent="-317500">
              <a:lnSpc>
                <a:spcPct val="115000"/>
              </a:lnSpc>
              <a:spcBef>
                <a:spcPts val="1600"/>
              </a:spcBef>
              <a:spcAft>
                <a:spcPts val="1600"/>
              </a:spcAft>
              <a:buClr>
                <a:schemeClr val="dk1"/>
              </a:buClr>
              <a:buSzPts val="1400"/>
              <a:buFont typeface="Open Sans"/>
              <a:buChar char="■"/>
              <a:defRPr>
                <a:solidFill>
                  <a:schemeClr val="dk1"/>
                </a:solidFill>
                <a:latin typeface="Open Sans"/>
                <a:ea typeface="Open Sans"/>
                <a:cs typeface="Open Sans"/>
                <a:sym typeface="Open Sans"/>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1"/>
                </a:solidFill>
                <a:latin typeface="Economica"/>
                <a:ea typeface="Economica"/>
                <a:cs typeface="Economica"/>
                <a:sym typeface="Economica"/>
              </a:defRPr>
            </a:lvl1pPr>
            <a:lvl2pPr lvl="1" algn="r">
              <a:buNone/>
              <a:defRPr sz="1000">
                <a:solidFill>
                  <a:schemeClr val="dk1"/>
                </a:solidFill>
                <a:latin typeface="Economica"/>
                <a:ea typeface="Economica"/>
                <a:cs typeface="Economica"/>
                <a:sym typeface="Economica"/>
              </a:defRPr>
            </a:lvl2pPr>
            <a:lvl3pPr lvl="2" algn="r">
              <a:buNone/>
              <a:defRPr sz="1000">
                <a:solidFill>
                  <a:schemeClr val="dk1"/>
                </a:solidFill>
                <a:latin typeface="Economica"/>
                <a:ea typeface="Economica"/>
                <a:cs typeface="Economica"/>
                <a:sym typeface="Economica"/>
              </a:defRPr>
            </a:lvl3pPr>
            <a:lvl4pPr lvl="3" algn="r">
              <a:buNone/>
              <a:defRPr sz="1000">
                <a:solidFill>
                  <a:schemeClr val="dk1"/>
                </a:solidFill>
                <a:latin typeface="Economica"/>
                <a:ea typeface="Economica"/>
                <a:cs typeface="Economica"/>
                <a:sym typeface="Economica"/>
              </a:defRPr>
            </a:lvl4pPr>
            <a:lvl5pPr lvl="4" algn="r">
              <a:buNone/>
              <a:defRPr sz="1000">
                <a:solidFill>
                  <a:schemeClr val="dk1"/>
                </a:solidFill>
                <a:latin typeface="Economica"/>
                <a:ea typeface="Economica"/>
                <a:cs typeface="Economica"/>
                <a:sym typeface="Economica"/>
              </a:defRPr>
            </a:lvl5pPr>
            <a:lvl6pPr lvl="5" algn="r">
              <a:buNone/>
              <a:defRPr sz="1000">
                <a:solidFill>
                  <a:schemeClr val="dk1"/>
                </a:solidFill>
                <a:latin typeface="Economica"/>
                <a:ea typeface="Economica"/>
                <a:cs typeface="Economica"/>
                <a:sym typeface="Economica"/>
              </a:defRPr>
            </a:lvl6pPr>
            <a:lvl7pPr lvl="6" algn="r">
              <a:buNone/>
              <a:defRPr sz="1000">
                <a:solidFill>
                  <a:schemeClr val="dk1"/>
                </a:solidFill>
                <a:latin typeface="Economica"/>
                <a:ea typeface="Economica"/>
                <a:cs typeface="Economica"/>
                <a:sym typeface="Economica"/>
              </a:defRPr>
            </a:lvl7pPr>
            <a:lvl8pPr lvl="7" algn="r">
              <a:buNone/>
              <a:defRPr sz="1000">
                <a:solidFill>
                  <a:schemeClr val="dk1"/>
                </a:solidFill>
                <a:latin typeface="Economica"/>
                <a:ea typeface="Economica"/>
                <a:cs typeface="Economica"/>
                <a:sym typeface="Economica"/>
              </a:defRPr>
            </a:lvl8pPr>
            <a:lvl9pPr lvl="8" algn="r">
              <a:buNone/>
              <a:defRPr sz="1000">
                <a:solidFill>
                  <a:schemeClr val="dk1"/>
                </a:solidFill>
                <a:latin typeface="Economica"/>
                <a:ea typeface="Economica"/>
                <a:cs typeface="Economica"/>
                <a:sym typeface="Economica"/>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RPoBE-E8VOc"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jp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create.kahoot.it/details/punctuation-and-grammar/68179c45-af12-4316-a842-3ed612525be6"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3"/>
          <p:cNvSpPr txBox="1">
            <a:spLocks noGrp="1"/>
          </p:cNvSpPr>
          <p:nvPr>
            <p:ph type="ctrTitle"/>
          </p:nvPr>
        </p:nvSpPr>
        <p:spPr>
          <a:xfrm>
            <a:off x="3044700" y="1444255"/>
            <a:ext cx="3054600" cy="15372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Punctuation &amp; “We Don’t Proofread Here”</a:t>
            </a:r>
            <a:endParaRPr/>
          </a:p>
        </p:txBody>
      </p:sp>
      <p:sp>
        <p:nvSpPr>
          <p:cNvPr id="63" name="Google Shape;63;p13"/>
          <p:cNvSpPr txBox="1">
            <a:spLocks noGrp="1"/>
          </p:cNvSpPr>
          <p:nvPr>
            <p:ph type="subTitle" idx="1"/>
          </p:nvPr>
        </p:nvSpPr>
        <p:spPr>
          <a:xfrm>
            <a:off x="3044700" y="3116580"/>
            <a:ext cx="3054600" cy="701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Emma Sternberg</a:t>
            </a:r>
            <a:endParaRPr/>
          </a:p>
          <a:p>
            <a:pPr marL="0" lvl="0" indent="0" algn="ctr" rtl="0">
              <a:spcBef>
                <a:spcPts val="0"/>
              </a:spcBef>
              <a:spcAft>
                <a:spcPts val="0"/>
              </a:spcAft>
              <a:buNone/>
            </a:pPr>
            <a:r>
              <a:rPr lang="en"/>
              <a:t>September 19, 2019</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4"/>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Notecards</a:t>
            </a:r>
            <a:endParaRPr/>
          </a:p>
        </p:txBody>
      </p:sp>
      <p:sp>
        <p:nvSpPr>
          <p:cNvPr id="69" name="Google Shape;69;p14"/>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Write a question about grammar or punctuation that you have always been curious about or have never felt confident understanding or teaching.</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5"/>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Punctuation Errors</a:t>
            </a:r>
            <a:endParaRPr/>
          </a:p>
        </p:txBody>
      </p:sp>
      <p:sp>
        <p:nvSpPr>
          <p:cNvPr id="75" name="Google Shape;75;p15"/>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Types of Errors</a:t>
            </a:r>
            <a:endParaRPr/>
          </a:p>
          <a:p>
            <a:pPr marL="457200" lvl="0" indent="-342900" algn="l" rtl="0">
              <a:spcBef>
                <a:spcPts val="1600"/>
              </a:spcBef>
              <a:spcAft>
                <a:spcPts val="0"/>
              </a:spcAft>
              <a:buSzPts val="1800"/>
              <a:buChar char="●"/>
            </a:pPr>
            <a:r>
              <a:rPr lang="en"/>
              <a:t>Aural</a:t>
            </a:r>
            <a:endParaRPr/>
          </a:p>
          <a:p>
            <a:pPr marL="457200" lvl="0" indent="-342900" algn="l" rtl="0">
              <a:spcBef>
                <a:spcPts val="0"/>
              </a:spcBef>
              <a:spcAft>
                <a:spcPts val="0"/>
              </a:spcAft>
              <a:buSzPts val="1800"/>
              <a:buChar char="●"/>
            </a:pPr>
            <a:r>
              <a:rPr lang="en"/>
              <a:t>Misunderstood or Misremembered Rules</a:t>
            </a:r>
            <a:endParaRPr/>
          </a:p>
          <a:p>
            <a:pPr marL="0" lvl="0" indent="0" algn="l" rtl="0">
              <a:spcBef>
                <a:spcPts val="1600"/>
              </a:spcBef>
              <a:spcAft>
                <a:spcPts val="0"/>
              </a:spcAft>
              <a:buNone/>
            </a:pPr>
            <a:r>
              <a:rPr lang="en"/>
              <a:t>Strategies</a:t>
            </a:r>
            <a:endParaRPr/>
          </a:p>
          <a:p>
            <a:pPr marL="457200" lvl="0" indent="-342900" algn="l" rtl="0">
              <a:spcBef>
                <a:spcPts val="1600"/>
              </a:spcBef>
              <a:spcAft>
                <a:spcPts val="0"/>
              </a:spcAft>
              <a:buSzPts val="1800"/>
              <a:buChar char="●"/>
            </a:pPr>
            <a:r>
              <a:rPr lang="en"/>
              <a:t>Read the sentence out loud; however, do this with caution</a:t>
            </a:r>
            <a:endParaRPr/>
          </a:p>
          <a:p>
            <a:pPr marL="457200" lvl="0" indent="-342900" algn="l" rtl="0">
              <a:spcBef>
                <a:spcPts val="0"/>
              </a:spcBef>
              <a:spcAft>
                <a:spcPts val="0"/>
              </a:spcAft>
              <a:buSzPts val="1800"/>
              <a:buChar char="●"/>
            </a:pPr>
            <a:r>
              <a:rPr lang="en"/>
              <a:t>Punctuate a new sentence together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6"/>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Clr>
                <a:schemeClr val="dk1"/>
              </a:buClr>
              <a:buSzPts val="1100"/>
              <a:buFont typeface="Arial"/>
              <a:buNone/>
            </a:pPr>
            <a:r>
              <a:rPr lang="en"/>
              <a:t>Practice: Punctuating a New Sentence</a:t>
            </a:r>
            <a:endParaRPr/>
          </a:p>
        </p:txBody>
      </p:sp>
      <p:sp>
        <p:nvSpPr>
          <p:cNvPr id="81" name="Google Shape;81;p16"/>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“Its vanished trees the trees that had made way for Gatsbys house had once pandered in whispers to the last and greatest of all human dreams for a transitory enchanted moment man must have held his breath in the presence of this continent compelled into an aesthetic contemplation he neither understood nor desired face to face for the last time in history with something commensurate to his capacity for wonder.” </a:t>
            </a:r>
            <a:endParaRPr/>
          </a:p>
          <a:p>
            <a:pPr marL="0" lvl="0" indent="0" algn="l" rtl="0">
              <a:spcBef>
                <a:spcPts val="0"/>
              </a:spcBef>
              <a:spcAft>
                <a:spcPts val="0"/>
              </a:spcAft>
              <a:buNone/>
            </a:pPr>
            <a:endParaRPr/>
          </a:p>
          <a:p>
            <a:pPr marL="0" lvl="0" indent="0" algn="l" rtl="0">
              <a:spcBef>
                <a:spcPts val="0"/>
              </a:spcBef>
              <a:spcAft>
                <a:spcPts val="0"/>
              </a:spcAft>
              <a:buNone/>
            </a:pPr>
            <a:r>
              <a:rPr lang="en"/>
              <a:t>(F. Scott Fitzgerald, The Great Gatsby)</a:t>
            </a:r>
            <a:endParaRPr/>
          </a:p>
          <a:p>
            <a:pPr marL="0" lvl="0" indent="0" algn="l" rtl="0">
              <a:spcBef>
                <a:spcPts val="0"/>
              </a:spcBef>
              <a:spcAft>
                <a:spcPts val="160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7"/>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Practice: Punctuating a New Sentence - ANSWER</a:t>
            </a:r>
            <a:endParaRPr/>
          </a:p>
        </p:txBody>
      </p:sp>
      <p:sp>
        <p:nvSpPr>
          <p:cNvPr id="87" name="Google Shape;87;p17"/>
          <p:cNvSpPr txBox="1">
            <a:spLocks noGrp="1"/>
          </p:cNvSpPr>
          <p:nvPr>
            <p:ph type="body" idx="1"/>
          </p:nvPr>
        </p:nvSpPr>
        <p:spPr>
          <a:xfrm>
            <a:off x="311700" y="1225225"/>
            <a:ext cx="8520600" cy="3354000"/>
          </a:xfrm>
          <a:prstGeom prst="rect">
            <a:avLst/>
          </a:prstGeom>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a:t>
            </a:r>
            <a:r>
              <a:rPr lang="en" b="1">
                <a:solidFill>
                  <a:srgbClr val="4A86E8"/>
                </a:solidFill>
              </a:rPr>
              <a:t>Its</a:t>
            </a:r>
            <a:r>
              <a:rPr lang="en"/>
              <a:t> vanished trees</a:t>
            </a:r>
            <a:r>
              <a:rPr lang="en" b="1">
                <a:solidFill>
                  <a:srgbClr val="4A86E8"/>
                </a:solidFill>
              </a:rPr>
              <a:t>,</a:t>
            </a:r>
            <a:r>
              <a:rPr lang="en"/>
              <a:t> the trees that had made way for </a:t>
            </a:r>
            <a:r>
              <a:rPr lang="en" b="1">
                <a:solidFill>
                  <a:srgbClr val="4A86E8"/>
                </a:solidFill>
              </a:rPr>
              <a:t>Gatsby’s</a:t>
            </a:r>
            <a:r>
              <a:rPr lang="en"/>
              <a:t> house</a:t>
            </a:r>
            <a:r>
              <a:rPr lang="en" b="1">
                <a:solidFill>
                  <a:srgbClr val="4A86E8"/>
                </a:solidFill>
              </a:rPr>
              <a:t>,</a:t>
            </a:r>
            <a:r>
              <a:rPr lang="en"/>
              <a:t> had once pandered in whispers to the last and greatest of all human dreams</a:t>
            </a:r>
            <a:r>
              <a:rPr lang="en" b="1">
                <a:solidFill>
                  <a:srgbClr val="4A86E8"/>
                </a:solidFill>
              </a:rPr>
              <a:t>;</a:t>
            </a:r>
            <a:r>
              <a:rPr lang="en"/>
              <a:t> </a:t>
            </a:r>
            <a:r>
              <a:rPr lang="en" b="1">
                <a:solidFill>
                  <a:srgbClr val="4A86E8"/>
                </a:solidFill>
              </a:rPr>
              <a:t>for</a:t>
            </a:r>
            <a:r>
              <a:rPr lang="en"/>
              <a:t> a transitory enchanted moment man must have held his breath in the presence of this continent</a:t>
            </a:r>
            <a:r>
              <a:rPr lang="en" b="1">
                <a:solidFill>
                  <a:srgbClr val="4A86E8"/>
                </a:solidFill>
              </a:rPr>
              <a:t>,</a:t>
            </a:r>
            <a:r>
              <a:rPr lang="en"/>
              <a:t> compelled into an aesthetic contemplation he </a:t>
            </a:r>
            <a:r>
              <a:rPr lang="en" b="1">
                <a:solidFill>
                  <a:srgbClr val="4A86E8"/>
                </a:solidFill>
              </a:rPr>
              <a:t>neither</a:t>
            </a:r>
            <a:r>
              <a:rPr lang="en"/>
              <a:t> understood </a:t>
            </a:r>
            <a:r>
              <a:rPr lang="en" b="1">
                <a:solidFill>
                  <a:srgbClr val="4A86E8"/>
                </a:solidFill>
              </a:rPr>
              <a:t>nor</a:t>
            </a:r>
            <a:r>
              <a:rPr lang="en"/>
              <a:t> desired</a:t>
            </a:r>
            <a:r>
              <a:rPr lang="en" b="1">
                <a:solidFill>
                  <a:srgbClr val="4A86E8"/>
                </a:solidFill>
              </a:rPr>
              <a:t>,</a:t>
            </a:r>
            <a:r>
              <a:rPr lang="en"/>
              <a:t> face to face for the last time in history with something commensurate to his capacity for wonder.”</a:t>
            </a:r>
            <a:endParaRPr/>
          </a:p>
          <a:p>
            <a:pPr marL="0" lvl="0" indent="0" algn="l" rtl="0">
              <a:spcBef>
                <a:spcPts val="1600"/>
              </a:spcBef>
              <a:spcAft>
                <a:spcPts val="0"/>
              </a:spcAft>
              <a:buNone/>
            </a:pPr>
            <a:endParaRPr/>
          </a:p>
          <a:p>
            <a:pPr marL="0" lvl="0" indent="0" algn="l" rtl="0">
              <a:spcBef>
                <a:spcPts val="1600"/>
              </a:spcBef>
              <a:spcAft>
                <a:spcPts val="1600"/>
              </a:spcAft>
              <a:buNone/>
            </a:pPr>
            <a:r>
              <a:rPr lang="en"/>
              <a:t>(F. Scott Fitzgerald, The Great Gatsby)</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8"/>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Sentences</a:t>
            </a:r>
            <a:endParaRPr/>
          </a:p>
        </p:txBody>
      </p:sp>
      <p:sp>
        <p:nvSpPr>
          <p:cNvPr id="93" name="Google Shape;93;p18"/>
          <p:cNvSpPr txBox="1">
            <a:spLocks noGrp="1"/>
          </p:cNvSpPr>
          <p:nvPr>
            <p:ph type="body" idx="1"/>
          </p:nvPr>
        </p:nvSpPr>
        <p:spPr>
          <a:xfrm>
            <a:off x="311700" y="1225225"/>
            <a:ext cx="3999900" cy="335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Types of Sentence Errors</a:t>
            </a:r>
            <a:endParaRPr/>
          </a:p>
          <a:p>
            <a:pPr marL="457200" lvl="0" indent="-317500" algn="l" rtl="0">
              <a:spcBef>
                <a:spcPts val="1600"/>
              </a:spcBef>
              <a:spcAft>
                <a:spcPts val="0"/>
              </a:spcAft>
              <a:buSzPts val="1400"/>
              <a:buChar char="●"/>
            </a:pPr>
            <a:r>
              <a:rPr lang="en"/>
              <a:t>Fragment</a:t>
            </a:r>
            <a:endParaRPr/>
          </a:p>
          <a:p>
            <a:pPr marL="457200" lvl="0" indent="-317500" algn="l" rtl="0">
              <a:spcBef>
                <a:spcPts val="0"/>
              </a:spcBef>
              <a:spcAft>
                <a:spcPts val="0"/>
              </a:spcAft>
              <a:buSzPts val="1400"/>
              <a:buChar char="●"/>
            </a:pPr>
            <a:r>
              <a:rPr lang="en"/>
              <a:t>Run On</a:t>
            </a:r>
            <a:endParaRPr/>
          </a:p>
          <a:p>
            <a:pPr marL="0" lvl="0" indent="0" algn="l" rtl="0">
              <a:spcBef>
                <a:spcPts val="1600"/>
              </a:spcBef>
              <a:spcAft>
                <a:spcPts val="0"/>
              </a:spcAft>
              <a:buNone/>
            </a:pPr>
            <a:r>
              <a:rPr lang="en"/>
              <a:t>Parts of a Sentence</a:t>
            </a:r>
            <a:endParaRPr/>
          </a:p>
          <a:p>
            <a:pPr marL="457200" lvl="0" indent="-317500" algn="l" rtl="0">
              <a:spcBef>
                <a:spcPts val="1600"/>
              </a:spcBef>
              <a:spcAft>
                <a:spcPts val="0"/>
              </a:spcAft>
              <a:buSzPts val="1400"/>
              <a:buChar char="●"/>
            </a:pPr>
            <a:r>
              <a:rPr lang="en"/>
              <a:t>Subject</a:t>
            </a:r>
            <a:endParaRPr/>
          </a:p>
          <a:p>
            <a:pPr marL="457200" lvl="0" indent="-317500" algn="l" rtl="0">
              <a:spcBef>
                <a:spcPts val="0"/>
              </a:spcBef>
              <a:spcAft>
                <a:spcPts val="0"/>
              </a:spcAft>
              <a:buSzPts val="1400"/>
              <a:buChar char="●"/>
            </a:pPr>
            <a:r>
              <a:rPr lang="en"/>
              <a:t>Verb</a:t>
            </a:r>
            <a:endParaRPr/>
          </a:p>
          <a:p>
            <a:pPr marL="457200" lvl="0" indent="-317500" algn="l" rtl="0">
              <a:spcBef>
                <a:spcPts val="0"/>
              </a:spcBef>
              <a:spcAft>
                <a:spcPts val="0"/>
              </a:spcAft>
              <a:buSzPts val="1400"/>
              <a:buChar char="●"/>
            </a:pPr>
            <a:r>
              <a:rPr lang="en" u="sng">
                <a:solidFill>
                  <a:schemeClr val="accent5"/>
                </a:solidFill>
                <a:hlinkClick r:id="rId3"/>
              </a:rPr>
              <a:t>Coordinator</a:t>
            </a:r>
            <a:endParaRPr/>
          </a:p>
          <a:p>
            <a:pPr marL="457200" lvl="0" indent="-317500" algn="l" rtl="0">
              <a:spcBef>
                <a:spcPts val="0"/>
              </a:spcBef>
              <a:spcAft>
                <a:spcPts val="0"/>
              </a:spcAft>
              <a:buSzPts val="1400"/>
              <a:buChar char="●"/>
            </a:pPr>
            <a:r>
              <a:rPr lang="en"/>
              <a:t>Subordinator</a:t>
            </a:r>
            <a:endParaRPr/>
          </a:p>
        </p:txBody>
      </p:sp>
      <p:pic>
        <p:nvPicPr>
          <p:cNvPr id="94" name="Google Shape;94;p18"/>
          <p:cNvPicPr preferRelativeResize="0"/>
          <p:nvPr/>
        </p:nvPicPr>
        <p:blipFill>
          <a:blip r:embed="rId4">
            <a:alphaModFix/>
          </a:blip>
          <a:stretch>
            <a:fillRect/>
          </a:stretch>
        </p:blipFill>
        <p:spPr>
          <a:xfrm>
            <a:off x="3326300" y="996525"/>
            <a:ext cx="5076550" cy="381139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9"/>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The Apostrophe</a:t>
            </a:r>
            <a:endParaRPr/>
          </a:p>
        </p:txBody>
      </p:sp>
      <p:sp>
        <p:nvSpPr>
          <p:cNvPr id="100" name="Google Shape;100;p19"/>
          <p:cNvSpPr txBox="1">
            <a:spLocks noGrp="1"/>
          </p:cNvSpPr>
          <p:nvPr>
            <p:ph type="body" idx="1"/>
          </p:nvPr>
        </p:nvSpPr>
        <p:spPr>
          <a:xfrm>
            <a:off x="311700" y="1225225"/>
            <a:ext cx="4310400" cy="335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Apostrophe indicates two things</a:t>
            </a:r>
            <a:endParaRPr/>
          </a:p>
          <a:p>
            <a:pPr marL="457200" lvl="0" indent="-342900" algn="l" rtl="0">
              <a:spcBef>
                <a:spcPts val="1600"/>
              </a:spcBef>
              <a:spcAft>
                <a:spcPts val="0"/>
              </a:spcAft>
              <a:buSzPts val="1800"/>
              <a:buChar char="●"/>
            </a:pPr>
            <a:r>
              <a:rPr lang="en"/>
              <a:t>Possession</a:t>
            </a:r>
            <a:endParaRPr/>
          </a:p>
          <a:p>
            <a:pPr marL="457200" lvl="0" indent="-342900" algn="l" rtl="0">
              <a:spcBef>
                <a:spcPts val="0"/>
              </a:spcBef>
              <a:spcAft>
                <a:spcPts val="0"/>
              </a:spcAft>
              <a:buSzPts val="1800"/>
              <a:buChar char="●"/>
            </a:pPr>
            <a:r>
              <a:rPr lang="en"/>
              <a:t>Contractions</a:t>
            </a:r>
            <a:endParaRPr/>
          </a:p>
        </p:txBody>
      </p:sp>
      <p:pic>
        <p:nvPicPr>
          <p:cNvPr id="101" name="Google Shape;101;p19"/>
          <p:cNvPicPr preferRelativeResize="0"/>
          <p:nvPr/>
        </p:nvPicPr>
        <p:blipFill>
          <a:blip r:embed="rId3">
            <a:alphaModFix/>
          </a:blip>
          <a:stretch>
            <a:fillRect/>
          </a:stretch>
        </p:blipFill>
        <p:spPr>
          <a:xfrm>
            <a:off x="4774500" y="1299625"/>
            <a:ext cx="4217100" cy="31628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20"/>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Kahoot</a:t>
            </a:r>
            <a:endParaRPr/>
          </a:p>
        </p:txBody>
      </p:sp>
      <p:sp>
        <p:nvSpPr>
          <p:cNvPr id="107" name="Google Shape;107;p20"/>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hlinkClick r:id="rId3"/>
              </a:rPr>
              <a:t>https://create.kahoot.it/details/punctuation-and-grammar/68179c45-af12-4316-a842-3ed612525be6</a:t>
            </a:r>
            <a:endParaRPr/>
          </a:p>
          <a:p>
            <a:pPr marL="0" lvl="0" indent="0" algn="l" rtl="0">
              <a:spcBef>
                <a:spcPts val="1600"/>
              </a:spcBef>
              <a:spcAft>
                <a:spcPts val="160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1"/>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“We Don’t Proofread Here”</a:t>
            </a:r>
            <a:endParaRPr/>
          </a:p>
        </p:txBody>
      </p:sp>
      <p:sp>
        <p:nvSpPr>
          <p:cNvPr id="113" name="Google Shape;113;p21"/>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Main Topics</a:t>
            </a:r>
            <a:endParaRPr/>
          </a:p>
          <a:p>
            <a:pPr marL="457200" lvl="0" indent="-342900" algn="l" rtl="0">
              <a:spcBef>
                <a:spcPts val="1600"/>
              </a:spcBef>
              <a:spcAft>
                <a:spcPts val="0"/>
              </a:spcAft>
              <a:buSzPts val="1800"/>
              <a:buChar char="●"/>
            </a:pPr>
            <a:r>
              <a:rPr lang="en"/>
              <a:t>Tutoring Contradictions</a:t>
            </a:r>
            <a:endParaRPr/>
          </a:p>
          <a:p>
            <a:pPr marL="457200" lvl="0" indent="-342900" algn="l" rtl="0">
              <a:spcBef>
                <a:spcPts val="0"/>
              </a:spcBef>
              <a:spcAft>
                <a:spcPts val="0"/>
              </a:spcAft>
              <a:buSzPts val="1800"/>
              <a:buChar char="●"/>
            </a:pPr>
            <a:r>
              <a:rPr lang="en"/>
              <a:t>Writing Center Cases</a:t>
            </a:r>
            <a:endParaRPr/>
          </a:p>
          <a:p>
            <a:pPr marL="457200" lvl="0" indent="-342900" algn="l" rtl="0">
              <a:spcBef>
                <a:spcPts val="0"/>
              </a:spcBef>
              <a:spcAft>
                <a:spcPts val="0"/>
              </a:spcAft>
              <a:buSzPts val="1800"/>
              <a:buChar char="●"/>
            </a:pPr>
            <a:r>
              <a:rPr lang="en"/>
              <a:t>Tutor Techniques</a:t>
            </a:r>
            <a:endParaRPr/>
          </a:p>
          <a:p>
            <a:pPr marL="457200" lvl="0" indent="-342900" algn="l" rtl="0">
              <a:spcBef>
                <a:spcPts val="0"/>
              </a:spcBef>
              <a:spcAft>
                <a:spcPts val="0"/>
              </a:spcAft>
              <a:buSzPts val="1800"/>
              <a:buChar char="●"/>
            </a:pPr>
            <a:r>
              <a:rPr lang="en"/>
              <a:t>Directive Tutoring</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22"/>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“We Don’t Proofread Here” Important Quotes</a:t>
            </a:r>
            <a:endParaRPr/>
          </a:p>
        </p:txBody>
      </p:sp>
      <p:sp>
        <p:nvSpPr>
          <p:cNvPr id="119" name="Google Shape;119;p22"/>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a:t>“Directive tutoring, she told me, was not part of her center’s pedagogy… But I noticed during my observations that her questions were usually chosen with a purpose in mind… How was that different than a more openly directive style of teaching/tutoring/consulting?” (2).</a:t>
            </a:r>
            <a:endParaRPr sz="1600"/>
          </a:p>
          <a:p>
            <a:pPr marL="0" lvl="0" indent="0" algn="l" rtl="0">
              <a:spcBef>
                <a:spcPts val="1600"/>
              </a:spcBef>
              <a:spcAft>
                <a:spcPts val="0"/>
              </a:spcAft>
              <a:buNone/>
            </a:pPr>
            <a:r>
              <a:rPr lang="en" sz="1600"/>
              <a:t>“What do we do in the writing center?  What do our choices about what we do mean for us?  What do our words about what we do convey to students?  Who gets advantaged or disadvantaged by the choices we make?  Who do we really serve?” (2).</a:t>
            </a:r>
            <a:endParaRPr sz="1600"/>
          </a:p>
          <a:p>
            <a:pPr marL="0" lvl="0" indent="0" algn="l" rtl="0">
              <a:spcBef>
                <a:spcPts val="1600"/>
              </a:spcBef>
              <a:spcAft>
                <a:spcPts val="1600"/>
              </a:spcAft>
              <a:buNone/>
            </a:pPr>
            <a:r>
              <a:rPr lang="en" sz="1600"/>
              <a:t>“We do spend more time on lower-order concerns, if that’s part of the student’s own agenda, than we did when we began announcing that we don’t do proofreading” (6).</a:t>
            </a:r>
            <a:endParaRPr sz="16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3"/>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Notecards</a:t>
            </a:r>
            <a:endParaRPr/>
          </a:p>
        </p:txBody>
      </p:sp>
      <p:sp>
        <p:nvSpPr>
          <p:cNvPr id="125" name="Google Shape;125;p23"/>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Time to answer the questions on the notecards.</a:t>
            </a:r>
            <a:endParaRPr/>
          </a:p>
        </p:txBody>
      </p:sp>
    </p:spTree>
  </p:cSld>
  <p:clrMapOvr>
    <a:masterClrMapping/>
  </p:clrMapOvr>
</p:sld>
</file>

<file path=ppt/theme/theme1.xml><?xml version="1.0" encoding="utf-8"?>
<a:theme xmlns:a="http://schemas.openxmlformats.org/drawingml/2006/main" name="Luxe">
  <a:themeElements>
    <a:clrScheme name="Luxe">
      <a:dk1>
        <a:srgbClr val="000000"/>
      </a:dk1>
      <a:lt1>
        <a:srgbClr val="FFFFFF"/>
      </a:lt1>
      <a:dk2>
        <a:srgbClr val="B7B7B7"/>
      </a:dk2>
      <a:lt2>
        <a:srgbClr val="CCA677"/>
      </a:lt2>
      <a:accent1>
        <a:srgbClr val="5D4037"/>
      </a:accent1>
      <a:accent2>
        <a:srgbClr val="455A64"/>
      </a:accent2>
      <a:accent3>
        <a:srgbClr val="607D8B"/>
      </a:accent3>
      <a:accent4>
        <a:srgbClr val="78909C"/>
      </a:accent4>
      <a:accent5>
        <a:srgbClr val="57BB8A"/>
      </a:accent5>
      <a:accent6>
        <a:srgbClr val="DCE755"/>
      </a:accent6>
      <a:hlink>
        <a:srgbClr val="57BB8A"/>
      </a:hlink>
      <a:folHlink>
        <a:srgbClr val="57BB8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466</Words>
  <Application>Microsoft Macintosh PowerPoint</Application>
  <PresentationFormat>On-screen Show (16:9)</PresentationFormat>
  <Paragraphs>47</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Open Sans</vt:lpstr>
      <vt:lpstr>Arial</vt:lpstr>
      <vt:lpstr>Economica</vt:lpstr>
      <vt:lpstr>Luxe</vt:lpstr>
      <vt:lpstr>Punctuation &amp; “We Don’t Proofread Here”</vt:lpstr>
      <vt:lpstr>Notecards</vt:lpstr>
      <vt:lpstr>Punctuation Errors</vt:lpstr>
      <vt:lpstr>Practice: Punctuating a New Sentence</vt:lpstr>
      <vt:lpstr>Practice: Punctuating a New Sentence - ANSWER</vt:lpstr>
      <vt:lpstr>Sentences</vt:lpstr>
      <vt:lpstr>The Apostrophe</vt:lpstr>
      <vt:lpstr>Kahoot</vt:lpstr>
      <vt:lpstr>“We Don’t Proofread Here”</vt:lpstr>
      <vt:lpstr>“We Don’t Proofread Here” Important Quotes</vt:lpstr>
      <vt:lpstr>Notecards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Punctuation &amp; “We Don’t Proofread Here”</dc:title>
  <cp:lastModifiedBy>Sternberg, Emma C. (2021)</cp:lastModifiedBy>
  <cp:revision>1</cp:revision>
  <dcterms:modified xsi:type="dcterms:W3CDTF">2019-12-03T15:36:42Z</dcterms:modified>
</cp:coreProperties>
</file>