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14383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7258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25669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7533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362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1677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126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0143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2939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034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0442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292561C-4536-4F41-BD70-16BC1FA171C8}" type="datetimeFigureOut">
              <a:rPr lang="en-IN" smtClean="0"/>
              <a:t>26-09-2019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4FBE1A0-02FB-490F-9A1C-70566882A371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422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B334C-3739-48E1-A271-4442073C9F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 Portrait of the Tutor as an artist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C1C976-E315-4891-AF0D-94A4320BB5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Lessons No One Can Teach</a:t>
            </a:r>
          </a:p>
        </p:txBody>
      </p:sp>
    </p:spTree>
    <p:extLst>
      <p:ext uri="{BB962C8B-B14F-4D97-AF65-F5344CB8AC3E}">
        <p14:creationId xmlns:p14="http://schemas.microsoft.com/office/powerpoint/2010/main" val="400503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E2CFF-AF79-493C-B912-56E79AF7E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dirty="0"/>
              <a:t>Artisans and Artists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DCEE2-49D7-48B2-8477-AF7C6DBCD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The artist is the rule breaker – driven by “inspiration, imagination, freedom and genius.” Their ultimate goal is the creation of unique works or experiences. </a:t>
            </a:r>
          </a:p>
          <a:p>
            <a:r>
              <a:rPr lang="en-IN" sz="3200" dirty="0"/>
              <a:t>The artisan is competent, skilled at performing repetitive tasks to perfection. They are driven by “skill, rules, imitation, and service.”</a:t>
            </a:r>
          </a:p>
        </p:txBody>
      </p:sp>
    </p:spTree>
    <p:extLst>
      <p:ext uri="{BB962C8B-B14F-4D97-AF65-F5344CB8AC3E}">
        <p14:creationId xmlns:p14="http://schemas.microsoft.com/office/powerpoint/2010/main" val="2487829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6F63-94D8-4E43-8BF2-6A7981A6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 Portrait of the Tutor as an Artisan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ACAF8-5D92-4BEE-850C-0320FF516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80225"/>
            <a:ext cx="9601200" cy="4287175"/>
          </a:xfrm>
        </p:spPr>
        <p:txBody>
          <a:bodyPr/>
          <a:lstStyle/>
          <a:p>
            <a:pPr marL="0" indent="0">
              <a:buNone/>
            </a:pPr>
            <a:r>
              <a:rPr lang="en-IN" sz="2400" dirty="0"/>
              <a:t>The artisan tutor is formulaic, their sessions may go as follows: </a:t>
            </a:r>
          </a:p>
          <a:p>
            <a:r>
              <a:rPr lang="en-IN" sz="2400" i="1" dirty="0"/>
              <a:t>1. Small talk and greeting the student </a:t>
            </a:r>
          </a:p>
          <a:p>
            <a:r>
              <a:rPr lang="en-IN" sz="2400" i="1" dirty="0"/>
              <a:t>2. Discussing the work assigned and instructions</a:t>
            </a:r>
          </a:p>
          <a:p>
            <a:r>
              <a:rPr lang="en-IN" sz="2400" i="1" dirty="0"/>
              <a:t>3. Setting expectations and goals for the session </a:t>
            </a:r>
          </a:p>
          <a:p>
            <a:r>
              <a:rPr lang="en-IN" sz="2400" i="1" dirty="0"/>
              <a:t>4. Going through the work </a:t>
            </a:r>
          </a:p>
          <a:p>
            <a:r>
              <a:rPr lang="en-IN" sz="2400" i="1" dirty="0"/>
              <a:t>5. Examining the work and assessing strengths and weaknesses </a:t>
            </a:r>
          </a:p>
          <a:p>
            <a:r>
              <a:rPr lang="en-IN" sz="2400" i="1" dirty="0"/>
              <a:t>6. Suggestions for revising the work </a:t>
            </a:r>
          </a:p>
          <a:p>
            <a:r>
              <a:rPr lang="en-IN" sz="2400" i="1" dirty="0"/>
              <a:t>7. Closing the session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720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834EF-B4FA-44BB-89C5-C39CEE0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43" y="750815"/>
            <a:ext cx="9612971" cy="1952435"/>
          </a:xfrm>
        </p:spPr>
        <p:txBody>
          <a:bodyPr>
            <a:normAutofit/>
          </a:bodyPr>
          <a:lstStyle/>
          <a:p>
            <a:r>
              <a:rPr lang="en-IN" sz="4800" dirty="0"/>
              <a:t>So why must a tutor become an artist?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5C985-303F-4242-81D7-FB078051E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5" y="2703250"/>
            <a:ext cx="9923689" cy="2656402"/>
          </a:xfrm>
        </p:spPr>
        <p:txBody>
          <a:bodyPr>
            <a:normAutofit/>
          </a:bodyPr>
          <a:lstStyle/>
          <a:p>
            <a:pPr algn="ctr"/>
            <a:r>
              <a:rPr lang="en-IN" sz="3200" dirty="0"/>
              <a:t>Becoming an artist means that sessions become individualized, and both the tutor and student are able to benefit from the freedom afforded by this approach. </a:t>
            </a:r>
          </a:p>
        </p:txBody>
      </p:sp>
    </p:spTree>
    <p:extLst>
      <p:ext uri="{BB962C8B-B14F-4D97-AF65-F5344CB8AC3E}">
        <p14:creationId xmlns:p14="http://schemas.microsoft.com/office/powerpoint/2010/main" val="1464708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672F0-49AF-431D-A3B2-8A696F1CC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 Portrait of the Tutor as an Artist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35D97-FD16-41CA-8EAB-25E3EEC68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Becoming a tutor who is an artist involves: </a:t>
            </a:r>
          </a:p>
          <a:p>
            <a:r>
              <a:rPr lang="en-IN" dirty="0"/>
              <a:t>Handling surprise(!) and using it to the advantage of the student. Anything can turn into inspiration! </a:t>
            </a:r>
          </a:p>
          <a:p>
            <a:r>
              <a:rPr lang="en-IN" dirty="0"/>
              <a:t>Handling different circumstances. Whether a sensitive student, the incessantly questioning student, or a student suggesting unethical writing practices, the artist deftly handles this through a developed </a:t>
            </a:r>
            <a:r>
              <a:rPr lang="en-IN" i="1" dirty="0"/>
              <a:t>Kairos</a:t>
            </a:r>
            <a:r>
              <a:rPr lang="en-IN" dirty="0"/>
              <a:t> or “fitness for the occasion.”</a:t>
            </a:r>
          </a:p>
          <a:p>
            <a:r>
              <a:rPr lang="en-IN" dirty="0"/>
              <a:t>Improvisation in extreme and mundane circumstances. </a:t>
            </a:r>
          </a:p>
          <a:p>
            <a:r>
              <a:rPr lang="en-IN" dirty="0"/>
              <a:t>Flow. Immerse yourself in the pedagogical process!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127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DADE-5748-4365-B0BB-2F1EABE0C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Challenges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CC446-A6C8-4825-8BC6-C9390B7E5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While the article asserts that some of this is talent and cannot be taught, that doesn’t mean that we’re powerless against fate! </a:t>
            </a:r>
          </a:p>
          <a:p>
            <a:r>
              <a:rPr lang="en-IN" sz="2800" dirty="0"/>
              <a:t>Taking this course, staying aware of our immersion in a session, and practicing improvisation can all help the development of our Kairos! </a:t>
            </a:r>
          </a:p>
        </p:txBody>
      </p:sp>
    </p:spTree>
    <p:extLst>
      <p:ext uri="{BB962C8B-B14F-4D97-AF65-F5344CB8AC3E}">
        <p14:creationId xmlns:p14="http://schemas.microsoft.com/office/powerpoint/2010/main" val="1420372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6B830-379A-4E2E-B7D7-D7E607F2F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CF4A8-18C0-4442-87FF-BAD83C428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https://www.youtube.com/watch?v=9mLdo4uMJUU</a:t>
            </a:r>
          </a:p>
        </p:txBody>
      </p:sp>
    </p:spTree>
    <p:extLst>
      <p:ext uri="{BB962C8B-B14F-4D97-AF65-F5344CB8AC3E}">
        <p14:creationId xmlns:p14="http://schemas.microsoft.com/office/powerpoint/2010/main" val="312885463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40</TotalTime>
  <Words>336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Franklin Gothic Book</vt:lpstr>
      <vt:lpstr>Crop</vt:lpstr>
      <vt:lpstr> Portrait of the Tutor as an artist</vt:lpstr>
      <vt:lpstr>Artisans and Artists</vt:lpstr>
      <vt:lpstr>A Portrait of the Tutor as an Artisan </vt:lpstr>
      <vt:lpstr>So why must a tutor become an artist?</vt:lpstr>
      <vt:lpstr>A Portrait of the Tutor as an Artist</vt:lpstr>
      <vt:lpstr>Challenges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Ghosh, Nayantara (2022)</dc:creator>
  <cp:lastModifiedBy>Ghosh, Nayantara (2022)</cp:lastModifiedBy>
  <cp:revision>4</cp:revision>
  <dcterms:created xsi:type="dcterms:W3CDTF">2019-09-26T12:22:47Z</dcterms:created>
  <dcterms:modified xsi:type="dcterms:W3CDTF">2019-09-26T13:02:56Z</dcterms:modified>
</cp:coreProperties>
</file>