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60" r:id="rId4"/>
    <p:sldId id="261" r:id="rId5"/>
    <p:sldId id="262" r:id="rId6"/>
    <p:sldId id="271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4" r:id="rId16"/>
    <p:sldId id="270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51"/>
    <p:restoredTop sz="94664"/>
  </p:normalViewPr>
  <p:slideViewPr>
    <p:cSldViewPr snapToGrid="0" snapToObjects="1">
      <p:cViewPr>
        <p:scale>
          <a:sx n="70" d="100"/>
          <a:sy n="70" d="100"/>
        </p:scale>
        <p:origin x="-32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qiZopj-zL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eFqFPJHLh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921CA-E537-A24C-8AD6-AFDB6D3656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Engaging in Dialogue and Promoting Fluency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BAC09-E19F-E441-8DC2-D2B537917A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Bonnie LaBonte</a:t>
            </a:r>
          </a:p>
        </p:txBody>
      </p:sp>
    </p:spTree>
    <p:extLst>
      <p:ext uri="{BB962C8B-B14F-4D97-AF65-F5344CB8AC3E}">
        <p14:creationId xmlns:p14="http://schemas.microsoft.com/office/powerpoint/2010/main" val="39198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EA6C1-947E-B34C-B485-CF221C14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93C08-D74C-A344-8867-59DADA706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112286"/>
          </a:xfrm>
        </p:spPr>
        <p:txBody>
          <a:bodyPr>
            <a:noAutofit/>
          </a:bodyPr>
          <a:lstStyle/>
          <a:p>
            <a:r>
              <a:rPr lang="en-US" sz="2000" dirty="0"/>
              <a:t>How we ask questions makes a difference in the response we elicit</a:t>
            </a:r>
          </a:p>
          <a:p>
            <a:r>
              <a:rPr lang="en-US" sz="2000" dirty="0"/>
              <a:t>Bridging the gap between the thought process of an experienced writer and a maturing writer</a:t>
            </a:r>
          </a:p>
          <a:p>
            <a:r>
              <a:rPr lang="en-US" sz="2000" dirty="0"/>
              <a:t>The Other Self </a:t>
            </a:r>
          </a:p>
          <a:p>
            <a:r>
              <a:rPr lang="en-US" sz="2000" dirty="0"/>
              <a:t>Fluency, what this means and how do we generate it </a:t>
            </a:r>
          </a:p>
          <a:p>
            <a:r>
              <a:rPr lang="en-US" sz="2000" dirty="0"/>
              <a:t>Diagrams and charts to promote fluency 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Before we begin, clarification questions?</a:t>
            </a:r>
          </a:p>
        </p:txBody>
      </p:sp>
    </p:spTree>
    <p:extLst>
      <p:ext uri="{BB962C8B-B14F-4D97-AF65-F5344CB8AC3E}">
        <p14:creationId xmlns:p14="http://schemas.microsoft.com/office/powerpoint/2010/main" val="169097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5318-832F-A84A-B7E7-8EFAF8FBC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Other 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177FF-B447-6E4F-A5EE-7A9FED49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Found and applied in more experienced writers</a:t>
            </a:r>
          </a:p>
          <a:p>
            <a:r>
              <a:rPr lang="en-US" sz="2000" dirty="0"/>
              <a:t>Comments and questions the writing </a:t>
            </a:r>
          </a:p>
          <a:p>
            <a:r>
              <a:rPr lang="en-US" sz="2000" dirty="0"/>
              <a:t>Connects Ideas</a:t>
            </a:r>
          </a:p>
          <a:p>
            <a:r>
              <a:rPr lang="en-US" sz="2000" dirty="0"/>
              <a:t>Internal Problem Solving </a:t>
            </a:r>
          </a:p>
          <a:p>
            <a:r>
              <a:rPr lang="en-US" sz="2000" dirty="0"/>
              <a:t>Possible for all to harvest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What role does the other self play in self censoring?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210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BC86-0010-F447-9DDB-6F919B8E5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CD49F-9E9F-EA41-A640-EAB7B2254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5920"/>
            <a:ext cx="10058400" cy="4389120"/>
          </a:xfrm>
        </p:spPr>
        <p:txBody>
          <a:bodyPr>
            <a:noAutofit/>
          </a:bodyPr>
          <a:lstStyle/>
          <a:p>
            <a:r>
              <a:rPr lang="en-US" sz="2000" dirty="0"/>
              <a:t>Agreement: the result is writer based prosed</a:t>
            </a:r>
          </a:p>
          <a:p>
            <a:r>
              <a:rPr lang="en-US" sz="2000" dirty="0"/>
              <a:t>Shafer: writing down thoughts as they occur and relying to heavily on the reader to get their “</a:t>
            </a:r>
            <a:r>
              <a:rPr lang="en-US" sz="2000" dirty="0" err="1"/>
              <a:t>jist</a:t>
            </a:r>
            <a:r>
              <a:rPr lang="en-US" sz="2000" dirty="0"/>
              <a:t>”</a:t>
            </a:r>
          </a:p>
          <a:p>
            <a:pPr lvl="1"/>
            <a:r>
              <a:rPr lang="en-US" sz="2000" dirty="0"/>
              <a:t>Not aware of the questions they need to be answering and aspect they need to be clarifying</a:t>
            </a:r>
          </a:p>
          <a:p>
            <a:r>
              <a:rPr lang="en-US" sz="2000" dirty="0"/>
              <a:t>Flower: the writer has questions and answers in their head but did not apply them to the writing</a:t>
            </a:r>
          </a:p>
          <a:p>
            <a:pPr lvl="1"/>
            <a:r>
              <a:rPr lang="en-US" sz="2000" dirty="0"/>
              <a:t>Not a dialogic thinking process</a:t>
            </a:r>
          </a:p>
          <a:p>
            <a:pPr lvl="1"/>
            <a:endParaRPr lang="en-US" sz="2000" dirty="0"/>
          </a:p>
          <a:p>
            <a:pPr marL="274320" lvl="1" indent="0">
              <a:buNone/>
            </a:pPr>
            <a:endParaRPr lang="en-US" sz="2000" dirty="0"/>
          </a:p>
          <a:p>
            <a:pPr marL="274320" lvl="1" indent="0">
              <a:buNone/>
            </a:pPr>
            <a:r>
              <a:rPr lang="en-US" sz="2000" dirty="0"/>
              <a:t>Are there other thoughts on the role of the “other self”? </a:t>
            </a:r>
          </a:p>
        </p:txBody>
      </p:sp>
    </p:spTree>
    <p:extLst>
      <p:ext uri="{BB962C8B-B14F-4D97-AF65-F5344CB8AC3E}">
        <p14:creationId xmlns:p14="http://schemas.microsoft.com/office/powerpoint/2010/main" val="785219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DCBA7-1971-A741-9B8B-BF11A10A1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41414-A3DD-5B42-BBB7-5A164607B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Reader based prose: writing that is directed to an audience</a:t>
            </a:r>
          </a:p>
          <a:p>
            <a:pPr lvl="1"/>
            <a:r>
              <a:rPr lang="en-US" dirty="0"/>
              <a:t>Ideal </a:t>
            </a:r>
          </a:p>
          <a:p>
            <a:r>
              <a:rPr lang="en-US" dirty="0"/>
              <a:t>Making the writer audience aware through questioning</a:t>
            </a:r>
          </a:p>
          <a:p>
            <a:r>
              <a:rPr lang="en-US" dirty="0"/>
              <a:t>Translating advanced learning techniques into graspable language </a:t>
            </a:r>
          </a:p>
          <a:p>
            <a:pPr lvl="1"/>
            <a:r>
              <a:rPr lang="en-US" dirty="0"/>
              <a:t>RE:  fighting off oppression in the writing center </a:t>
            </a:r>
          </a:p>
          <a:p>
            <a:pPr lvl="1"/>
            <a:r>
              <a:rPr lang="en-US" dirty="0"/>
              <a:t>Accessible for all </a:t>
            </a:r>
          </a:p>
        </p:txBody>
      </p:sp>
    </p:spTree>
    <p:extLst>
      <p:ext uri="{BB962C8B-B14F-4D97-AF65-F5344CB8AC3E}">
        <p14:creationId xmlns:p14="http://schemas.microsoft.com/office/powerpoint/2010/main" val="3900543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C5D7E-69E1-474F-8DFC-5BA4884F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5C649-E98C-A14C-91EE-1C52E38A8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phrases do students bring us when they do not have the words to describe which parts of their paper need attention</a:t>
            </a:r>
          </a:p>
          <a:p>
            <a:pPr lvl="1"/>
            <a:r>
              <a:rPr lang="en-US" dirty="0"/>
              <a:t>Does it make sense?</a:t>
            </a:r>
          </a:p>
          <a:p>
            <a:pPr lvl="1"/>
            <a:r>
              <a:rPr lang="en-US" dirty="0"/>
              <a:t>Did I prove my thesis?</a:t>
            </a:r>
          </a:p>
          <a:p>
            <a:r>
              <a:rPr lang="en-US" dirty="0"/>
              <a:t>Common words that more experienced writers understand the abstract meaning of that we must translate </a:t>
            </a:r>
          </a:p>
          <a:p>
            <a:pPr lvl="1"/>
            <a:r>
              <a:rPr lang="en-US" dirty="0"/>
              <a:t>Elaborate</a:t>
            </a:r>
          </a:p>
          <a:p>
            <a:pPr lvl="1"/>
            <a:r>
              <a:rPr lang="en-US" dirty="0"/>
              <a:t>Expand</a:t>
            </a:r>
          </a:p>
          <a:p>
            <a:pPr lvl="1"/>
            <a:r>
              <a:rPr lang="en-US" dirty="0"/>
              <a:t>Development 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47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212D-DFB6-DD40-8D3A-70784DCD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Discussing the Example Dialogues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E33BE-6E29-6D4C-9B26-A1E6F3DD0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7360"/>
            <a:ext cx="10058400" cy="4626864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Where are the directive examples?</a:t>
            </a:r>
          </a:p>
          <a:p>
            <a:r>
              <a:rPr lang="en-US" sz="2000" dirty="0"/>
              <a:t>What creates an inviting tone? </a:t>
            </a:r>
          </a:p>
          <a:p>
            <a:r>
              <a:rPr lang="en-US" sz="2000" dirty="0"/>
              <a:t>Which language is unclear and inaccessible to less experienced writer </a:t>
            </a:r>
          </a:p>
          <a:p>
            <a:pPr lvl="1"/>
            <a:r>
              <a:rPr lang="en-US" sz="2000" dirty="0"/>
              <a:t>This connects to our previous discussion about combatting oppression in the WC</a:t>
            </a:r>
          </a:p>
          <a:p>
            <a:r>
              <a:rPr lang="en-US" sz="2000" dirty="0"/>
              <a:t>Correlation to acting as an artist/ artisan?</a:t>
            </a:r>
          </a:p>
          <a:p>
            <a:r>
              <a:rPr lang="en-US" sz="2000" dirty="0"/>
              <a:t>Non directive approach while allowing for the student to create their own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>
                <a:hlinkClick r:id="rId2"/>
              </a:rPr>
              <a:t>Dead Poet’s Society Clip </a:t>
            </a:r>
            <a:endParaRPr lang="en-US" sz="2000" dirty="0"/>
          </a:p>
          <a:p>
            <a:pPr lvl="1"/>
            <a:r>
              <a:rPr lang="en-US" sz="2000" dirty="0"/>
              <a:t>What is effective in Mr. Keating’s response? </a:t>
            </a:r>
          </a:p>
          <a:p>
            <a:pPr lvl="1"/>
            <a:r>
              <a:rPr lang="en-US" sz="2000" dirty="0"/>
              <a:t>What should have been done differently </a:t>
            </a:r>
          </a:p>
          <a:p>
            <a:pPr lvl="1"/>
            <a:r>
              <a:rPr lang="en-US" sz="2000" dirty="0"/>
              <a:t>Did Todd receive too much prompting or was it appropriate?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7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5F172-0C77-054F-A1C1-8B4C65A79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Questions We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F1320-4981-3444-9331-1DC9B1D81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Elicit responses that account for missing information </a:t>
            </a:r>
          </a:p>
          <a:p>
            <a:r>
              <a:rPr lang="en-US" dirty="0"/>
              <a:t>One at a time in a neutral tone</a:t>
            </a:r>
          </a:p>
          <a:p>
            <a:r>
              <a:rPr lang="en-US" dirty="0"/>
              <a:t>Weary of being overly guiding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2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6D30-AC8A-1048-B0A2-34FBFB35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A61FC-5642-5E44-B560-BA6FEAEB6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Ability to elaborate on ideas and create association between topics </a:t>
            </a:r>
          </a:p>
          <a:p>
            <a:r>
              <a:rPr lang="en-US" dirty="0"/>
              <a:t>Improvement in sentence structure, grammar, punctuation</a:t>
            </a:r>
          </a:p>
          <a:p>
            <a:pPr lvl="1"/>
            <a:r>
              <a:rPr lang="en-US" dirty="0"/>
              <a:t>More clear and direct reading</a:t>
            </a:r>
          </a:p>
          <a:p>
            <a:r>
              <a:rPr lang="en-US" dirty="0"/>
              <a:t>Additional definitions or interpretations </a:t>
            </a:r>
          </a:p>
          <a:p>
            <a:r>
              <a:rPr lang="en-US" dirty="0"/>
              <a:t>Reading asserts that when fluency is gained, things just fall into place</a:t>
            </a:r>
          </a:p>
          <a:p>
            <a:pPr lvl="1"/>
            <a:r>
              <a:rPr lang="en-US" dirty="0"/>
              <a:t>What is problematic about this claim? Does it imply that writing is a linear skill with a set destination?</a:t>
            </a:r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36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52F0-88C2-1F41-9C83-C01118AC9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C52BF-1D8E-6D4F-B09F-277D5ECBF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we use each technique and why </a:t>
            </a:r>
          </a:p>
          <a:p>
            <a:r>
              <a:rPr lang="en-US" dirty="0"/>
              <a:t>Open techniques</a:t>
            </a:r>
          </a:p>
          <a:p>
            <a:r>
              <a:rPr lang="en-US" dirty="0"/>
              <a:t>Visual representations</a:t>
            </a:r>
          </a:p>
          <a:p>
            <a:r>
              <a:rPr lang="en-US" dirty="0"/>
              <a:t>Dynamic way to see connections between ideas</a:t>
            </a:r>
          </a:p>
          <a:p>
            <a:r>
              <a:rPr lang="en-US" dirty="0"/>
              <a:t>Artist approach to access which is most relevant and helpful</a:t>
            </a:r>
          </a:p>
          <a:p>
            <a:pPr lvl="1"/>
            <a:r>
              <a:rPr lang="en-US" dirty="0"/>
              <a:t>Taking into account learning style</a:t>
            </a:r>
          </a:p>
          <a:p>
            <a:pPr lvl="1"/>
            <a:r>
              <a:rPr lang="en-US" dirty="0"/>
              <a:t>Way of thinking</a:t>
            </a:r>
          </a:p>
          <a:p>
            <a:pPr lvl="1"/>
            <a:r>
              <a:rPr lang="en-US" dirty="0"/>
              <a:t>Sense of direction </a:t>
            </a:r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23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B1FB8-5E70-4E45-B6C5-B61DFF4B7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467BD-B30D-C841-B988-D5C84C895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Writer thinks out loud</a:t>
            </a:r>
          </a:p>
          <a:p>
            <a:r>
              <a:rPr lang="en-US" dirty="0"/>
              <a:t>Sorts items into clusters</a:t>
            </a:r>
          </a:p>
          <a:p>
            <a:r>
              <a:rPr lang="en-US" dirty="0"/>
              <a:t>Closed visual, can be constraining</a:t>
            </a:r>
          </a:p>
          <a:p>
            <a:pPr lvl="1"/>
            <a:r>
              <a:rPr lang="en-US" dirty="0"/>
              <a:t>Implies linear way of thinking or a pre established order</a:t>
            </a:r>
          </a:p>
          <a:p>
            <a:r>
              <a:rPr lang="en-US" dirty="0"/>
              <a:t>Advantages? Disadvantages </a:t>
            </a:r>
          </a:p>
          <a:p>
            <a:pPr lvl="1"/>
            <a:r>
              <a:rPr lang="en-US" dirty="0"/>
              <a:t>What are the rhetorical appeals of this method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81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E1C31-5536-694D-B6D9-0FB12F3B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en-US" sz="4800"/>
              <a:t>Mapping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000060-D06D-4A48-BD8E-978966CC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4E5113-B3D0-40F8-9F39-B2C2BF92A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978" y="886862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5B94F7-73EE-4D46-BE18-CD0FF2724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017" y="1768954"/>
            <a:ext cx="4414438" cy="33329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20D3B-BADB-1B46-A93E-EEDA5340E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538919"/>
            <a:ext cx="4957554" cy="3496120"/>
          </a:xfrm>
        </p:spPr>
        <p:txBody>
          <a:bodyPr>
            <a:normAutofit/>
          </a:bodyPr>
          <a:lstStyle/>
          <a:p>
            <a:r>
              <a:rPr lang="en-US" sz="1800"/>
              <a:t>Key words, Brain dump</a:t>
            </a:r>
          </a:p>
          <a:p>
            <a:r>
              <a:rPr lang="en-US" sz="1800"/>
              <a:t>Non linear</a:t>
            </a:r>
          </a:p>
          <a:p>
            <a:r>
              <a:rPr lang="en-US" sz="1800"/>
              <a:t>Arguably more accessible because it appeals to visual or graphic learners</a:t>
            </a:r>
          </a:p>
          <a:p>
            <a:r>
              <a:rPr lang="en-US" sz="1800"/>
              <a:t>Encourages open associations</a:t>
            </a:r>
          </a:p>
          <a:p>
            <a:endParaRPr lang="en-US" sz="1800"/>
          </a:p>
          <a:p>
            <a:pPr marL="0" indent="0">
              <a:buNone/>
            </a:pPr>
            <a:r>
              <a:rPr lang="en-US" sz="1800"/>
              <a:t>Of the two previous techniques, which do you lean towards when becoming familiarized with the work a student brought in? Do you naturally do this?</a:t>
            </a:r>
          </a:p>
        </p:txBody>
      </p:sp>
    </p:spTree>
    <p:extLst>
      <p:ext uri="{BB962C8B-B14F-4D97-AF65-F5344CB8AC3E}">
        <p14:creationId xmlns:p14="http://schemas.microsoft.com/office/powerpoint/2010/main" val="840106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D6A3C-6CC8-E545-B557-B275BBDEB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A42F2-5AA5-DF4F-9073-BC0C526FB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form/ system for generating ideas about a subject that helps uncover more information and relationships </a:t>
            </a:r>
          </a:p>
          <a:p>
            <a:r>
              <a:rPr lang="en-US" dirty="0"/>
              <a:t>Requires intuition</a:t>
            </a:r>
          </a:p>
          <a:p>
            <a:endParaRPr lang="en-US" dirty="0"/>
          </a:p>
          <a:p>
            <a:r>
              <a:rPr lang="en-US" dirty="0"/>
              <a:t>HDWDWW</a:t>
            </a:r>
          </a:p>
          <a:p>
            <a:r>
              <a:rPr lang="en-US" dirty="0"/>
              <a:t>The reading implies that these processes are linear and work with out fail… anyone else notice how easy they make it sound?</a:t>
            </a:r>
          </a:p>
          <a:p>
            <a:r>
              <a:rPr lang="en-US" dirty="0"/>
              <a:t>How Heuristics or a system might lead us down the wrong path</a:t>
            </a:r>
          </a:p>
          <a:p>
            <a:pPr lvl="1"/>
            <a:r>
              <a:rPr lang="en-US" dirty="0">
                <a:hlinkClick r:id="rId2"/>
              </a:rPr>
              <a:t>https://www.youtube.com/watch?v=ReFqFPJHLhA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25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90867-65E0-4546-8DF4-5DE094C0D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66605-16B2-3340-ACD9-FBF5CB4F3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3753" y="1763438"/>
            <a:ext cx="4754880" cy="640080"/>
          </a:xfrm>
        </p:spPr>
        <p:txBody>
          <a:bodyPr/>
          <a:lstStyle/>
          <a:p>
            <a:r>
              <a:rPr lang="en-US" dirty="0"/>
              <a:t>Tree Diagram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847B80-6129-C14E-8CDD-BD415ACCA0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30963" y="2468880"/>
            <a:ext cx="4649893" cy="348742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AAFA4-77B3-E244-BAE3-1C73A21C9E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3369" y="1887462"/>
            <a:ext cx="4754880" cy="640080"/>
          </a:xfrm>
        </p:spPr>
        <p:txBody>
          <a:bodyPr/>
          <a:lstStyle/>
          <a:p>
            <a:r>
              <a:rPr lang="en-US" dirty="0"/>
              <a:t>Spoke and Wheel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2968417-018C-C44E-82EB-EDA099C8FB7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29644" y="2468880"/>
            <a:ext cx="4591550" cy="343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01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967F423-D21C-4F37-A0B7-750026A1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B282AB-AE86-F545-B6F3-564DC6D76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rPr>
              <a:t>Double Entry Listing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7EBEEA-98A3-CA47-87C8-0BB81BAF8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7798"/>
          <a:stretch/>
        </p:blipFill>
        <p:spPr>
          <a:xfrm>
            <a:off x="407432" y="419292"/>
            <a:ext cx="5522976" cy="605332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47015-289D-574D-8D2C-7517AE1C2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6137" y="2538919"/>
            <a:ext cx="4602152" cy="3596880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Exposing relationships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dirty="0">
                <a:solidFill>
                  <a:schemeClr val="tx1"/>
                </a:solidFill>
              </a:rPr>
              <a:t>Developing Ideas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165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76C5A-8400-2441-8AC1-B65E07C59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60948-BB09-F843-B0E0-80F156FA6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side lists criteria applied to the items on the other side of the axis </a:t>
            </a:r>
          </a:p>
          <a:p>
            <a:r>
              <a:rPr lang="en-US" dirty="0"/>
              <a:t>Encourages relationships </a:t>
            </a:r>
          </a:p>
          <a:p>
            <a:r>
              <a:rPr lang="en-US" dirty="0"/>
              <a:t>Can be specialized to a prompt </a:t>
            </a:r>
          </a:p>
          <a:p>
            <a:r>
              <a:rPr lang="en-US" dirty="0"/>
              <a:t>Apt for writers who have plenty (or too many) ideas </a:t>
            </a:r>
          </a:p>
          <a:p>
            <a:r>
              <a:rPr lang="en-US" dirty="0"/>
              <a:t>Creates more rigid categories </a:t>
            </a:r>
          </a:p>
          <a:p>
            <a:r>
              <a:rPr lang="en-US" dirty="0"/>
              <a:t>The reading claims this is more advanced, why and in which ways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Which forms or techniques are most helpful and why? They all have different elements that make them more dynamic is certain scenarios</a:t>
            </a:r>
          </a:p>
        </p:txBody>
      </p:sp>
    </p:spTree>
    <p:extLst>
      <p:ext uri="{BB962C8B-B14F-4D97-AF65-F5344CB8AC3E}">
        <p14:creationId xmlns:p14="http://schemas.microsoft.com/office/powerpoint/2010/main" val="2576493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A2E17-1174-6848-B098-86D4FC69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AC2457-FA43-E049-80FD-BEFA9AE425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6736" y="2103438"/>
            <a:ext cx="3752729" cy="432684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1B22D2-14CA-1946-BB90-59BD694841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35919" y="2150496"/>
            <a:ext cx="5289281" cy="406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300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742</Words>
  <Application>Microsoft Macintosh PowerPoint</Application>
  <PresentationFormat>Widescreen</PresentationFormat>
  <Paragraphs>114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Century Gothic</vt:lpstr>
      <vt:lpstr>Garamond</vt:lpstr>
      <vt:lpstr>Savon</vt:lpstr>
      <vt:lpstr>Engaging in Dialogue and Promoting Fluency</vt:lpstr>
      <vt:lpstr>Big Ideas</vt:lpstr>
      <vt:lpstr>The Other Self</vt:lpstr>
      <vt:lpstr>Two Approaches</vt:lpstr>
      <vt:lpstr>What do we do?</vt:lpstr>
      <vt:lpstr>Discussion</vt:lpstr>
      <vt:lpstr>Discussing the Example Dialogues</vt:lpstr>
      <vt:lpstr>The Questions We Ask</vt:lpstr>
      <vt:lpstr>Fluency</vt:lpstr>
      <vt:lpstr>Techniques</vt:lpstr>
      <vt:lpstr>Listing</vt:lpstr>
      <vt:lpstr>Mapping</vt:lpstr>
      <vt:lpstr>Heuristics</vt:lpstr>
      <vt:lpstr>Diagrams</vt:lpstr>
      <vt:lpstr>Double Entry Listing</vt:lpstr>
      <vt:lpstr>Matrices</vt:lpstr>
      <vt:lpstr>Examples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Engaging in Dialogue and Promoting Fluency</dc:title>
  <dc:creator>Labonte, Bonnie (2022)</dc:creator>
  <cp:lastModifiedBy>Labonte, Bonnie (2022)</cp:lastModifiedBy>
  <cp:revision>4</cp:revision>
  <dcterms:created xsi:type="dcterms:W3CDTF">2019-10-29T13:01:10Z</dcterms:created>
  <dcterms:modified xsi:type="dcterms:W3CDTF">2019-10-29T15:12:45Z</dcterms:modified>
</cp:coreProperties>
</file>