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02900-8D60-4150-AA1A-03AC98121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843BE6-A3F4-4A7C-BF31-A652499ABB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206B2-CAAC-4712-9970-270DA67B5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2D27-AF80-480C-BECE-E744D24252E7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2DE7C-65F2-4FE7-9BC0-B8C5B86A5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43E4A-0603-4D64-B53B-D45901B94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91578-6314-4F98-8DE3-266989D04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450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4F484-C80D-4D9B-AD7B-5F1EE24C8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78CC2-B970-41AF-84F1-397B526B4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64940-D973-470A-AF0C-A6F5580C5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2D27-AF80-480C-BECE-E744D24252E7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61AC2-B238-416D-89CE-E7B8B797F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6EB77-6295-418E-91D0-7F52204BD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91578-6314-4F98-8DE3-266989D04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60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8D4CF-DDCE-4261-900C-441EFBA0C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223E4-74CF-40C1-8AFF-BC4BDDDD8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D85AD-D74F-48B8-BC2F-E26C4F86C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2D27-AF80-480C-BECE-E744D24252E7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1181C-264B-4668-B88F-C26605BA5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6ECC8-433D-4D67-BE9B-11034275F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91578-6314-4F98-8DE3-266989D04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52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3DB9E-946F-4876-A865-A1323EFA3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308A8-F460-449D-AD90-FEEE265CB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FC4EA0-377C-40E7-8081-04EC47795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F9C4DE-1A1A-4190-BF3D-63F075FA6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2D27-AF80-480C-BECE-E744D24252E7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4CE4F4-F9F1-4C10-B6CF-49E8DDE5C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A0F7E8-D195-4E49-84E0-4144DA0EB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91578-6314-4F98-8DE3-266989D04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03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00A3A-D09A-4EFE-828F-F554CB005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DCF6D4-8211-4F2F-9E39-657D2D80C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F54C8F-1C0E-44E8-8565-EC0BCD97F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7873A-0736-45DA-90A9-6522161602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AF3C91-37D0-4D5B-AB68-6B163DEB34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8FF935-EA84-486C-968D-CADD5DEED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2D27-AF80-480C-BECE-E744D24252E7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521031-F15A-4BA8-9366-5237B0BCD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E67350-34CD-4E7A-AEF0-82150A9B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91578-6314-4F98-8DE3-266989D04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87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29419-90BF-481E-AAE4-3FF1255AD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735C17-29CA-444C-BD2D-1530DDED6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2D27-AF80-480C-BECE-E744D24252E7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56C2AE-544A-4338-A53C-31F20D4E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011D32-ADF4-4AEF-997E-4BA5AB3FA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91578-6314-4F98-8DE3-266989D04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780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9B4DFD-B87B-4C5D-B6FA-46A0C566C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2D27-AF80-480C-BECE-E744D24252E7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A39045-B3B3-41B4-886C-464493928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283BCA-64F0-4573-90A5-37778E4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91578-6314-4F98-8DE3-266989D04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751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2D601-3D0D-48DA-9BFC-17D5AB38A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DD461-0AD5-4D56-BF15-C665DBD36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1EA67-D74D-4035-8E20-7A4153AD04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FC5912-10DF-40AC-B357-1A3DD303B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2D27-AF80-480C-BECE-E744D24252E7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2F82AB-8F5B-462C-9ADA-4C8665DC7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3EF0C-E10D-4B6F-A7D8-2ED595A29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91578-6314-4F98-8DE3-266989D04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448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EE2B8-C026-4D35-8971-95FD64084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ECCD61-E7A4-4AF1-8291-2049A201A8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49F10-2B99-467D-8EF9-53BE51063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D93D52-E4A8-4FFC-88FF-F3489D9F8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2D27-AF80-480C-BECE-E744D24252E7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0BD4B1-D7D3-4AE5-A9E6-FDFCF361B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47BB79-A2E1-4C79-AAAD-9A5C5B734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91578-6314-4F98-8DE3-266989D04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868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D7587-BFF1-403B-90E6-60A350BFD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2D28DC-7F9B-4F24-9F09-FE608464D7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159FD-8C48-4D32-B152-CD032EF58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2D27-AF80-480C-BECE-E744D24252E7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A2621-4D42-471A-9AE4-24DA3C690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35D5C-B759-46E3-A5B3-395C226DF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91578-6314-4F98-8DE3-266989D04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154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099AA-6417-42D1-9525-F7AB8F41E8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7333A2-7B86-4BDF-8EDE-BB642C90CC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4D158-A91A-413B-8A55-440ADF182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2D27-AF80-480C-BECE-E744D24252E7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7CF90-27FB-4EB9-A319-5E21B6845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1B966-ABBE-4150-9E3F-8EE5CFD2A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91578-6314-4F98-8DE3-266989D04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948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5EA2DB-ABFF-4B86-8AB4-31591C043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A62BE-D7C9-4F64-B8B1-F40B711C7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9DC34-0504-43FC-A2F0-A9581B3BC6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D2D27-AF80-480C-BECE-E744D24252E7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8E7B0-87A9-4BBA-A6D2-2A782D33E9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09648-733E-4C58-B26E-386CD75A6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91578-6314-4F98-8DE3-266989D04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8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hyperlink" Target="https://neurosciencemajor.osu.edu/careers-neuroscienc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hyperlink" Target="https://www.washington.edu/trends/helping-graduate-students-find-alternative-careers/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385689-7434-49CF-B3FF-59DC80DAE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265" y="146685"/>
            <a:ext cx="7067550" cy="6619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C3B21A-9A50-475E-B152-7D09C9EABDBA}"/>
              </a:ext>
            </a:extLst>
          </p:cNvPr>
          <p:cNvSpPr txBox="1"/>
          <p:nvPr/>
        </p:nvSpPr>
        <p:spPr>
          <a:xfrm>
            <a:off x="7861935" y="1310640"/>
            <a:ext cx="39420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Molecules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Cells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Anatomy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Circuits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Organisms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Behavior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/>
          </a:p>
          <a:p>
            <a:endParaRPr lang="en-US" sz="3600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ED2961B-F83C-4281-946A-026D7B2AA7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94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557"/>
    </mc:Choice>
    <mc:Fallback>
      <p:transition spd="slow" advTm="965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7866F-D81F-4AE1-8683-3CD46EEA3E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915AFE-1B20-4595-A988-035C283AD0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2FA2BA-8334-4FFA-97A5-6D5329E64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237" y="80962"/>
            <a:ext cx="10677525" cy="6696075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236D68B-B8CF-4F2F-ABF8-4A26BA375F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624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019"/>
    </mc:Choice>
    <mc:Fallback>
      <p:transition spd="slow" advTm="540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F7358-7C26-4A7F-A220-C2F7EAAB0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34490-40AF-4645-8DB6-C85932D63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126718-220F-4D0F-AC11-7415D1156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6200"/>
            <a:ext cx="12192000" cy="67056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8CFD5E1-D73C-42C5-ACC6-854492EB3F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787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934"/>
    </mc:Choice>
    <mc:Fallback>
      <p:transition spd="slow" advTm="639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16A79-904C-450B-9B46-40C306A70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9465"/>
            <a:ext cx="10515600" cy="4351338"/>
          </a:xfrm>
        </p:spPr>
        <p:txBody>
          <a:bodyPr/>
          <a:lstStyle/>
          <a:p>
            <a:r>
              <a:rPr lang="en-US" dirty="0">
                <a:hlinkClick r:id="rId4"/>
              </a:rPr>
              <a:t>https://neurosciencemajor.osu.edu/careers-neuroscience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093116-45F8-4E4D-99D5-E41EA4A775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8887" y="1919605"/>
            <a:ext cx="7134225" cy="440055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4C2EF20-1ADF-4AFC-A8BB-FBEAECAF41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29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6156"/>
    </mc:Choice>
    <mc:Fallback>
      <p:transition spd="slow" advTm="116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6935EC-C9AE-4B76-B045-3FA38B236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250" y="287606"/>
            <a:ext cx="8039099" cy="54702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82F13D-1D3F-493A-8065-9D0D965F76FB}"/>
              </a:ext>
            </a:extLst>
          </p:cNvPr>
          <p:cNvSpPr txBox="1"/>
          <p:nvPr/>
        </p:nvSpPr>
        <p:spPr>
          <a:xfrm>
            <a:off x="3400425" y="6038850"/>
            <a:ext cx="8591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https://www.washington.edu/trends/helping-graduate-students-find-alternative-careers/</a:t>
            </a:r>
            <a:r>
              <a:rPr lang="en-US" dirty="0"/>
              <a:t> </a:t>
            </a:r>
            <a:r>
              <a:rPr lang="en-US" i="1" dirty="0"/>
              <a:t>Image courtesy of Liza </a:t>
            </a:r>
            <a:r>
              <a:rPr lang="en-US" i="1" dirty="0" err="1"/>
              <a:t>Shoenfeld</a:t>
            </a:r>
            <a:endParaRPr lang="en-US" i="1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32862CD0-E0D2-4BD2-83A1-C51C05FCAC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96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0545"/>
    </mc:Choice>
    <mc:Fallback>
      <p:transition spd="slow" advTm="2105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5023</TotalTime>
  <Words>33</Words>
  <Application>Microsoft Office PowerPoint</Application>
  <PresentationFormat>Widescreen</PresentationFormat>
  <Paragraphs>9</Paragraphs>
  <Slides>5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Masino, Susan A.</dc:creator>
  <cp:lastModifiedBy>Masino, Susan A.</cp:lastModifiedBy>
  <cp:revision>6</cp:revision>
  <dcterms:created xsi:type="dcterms:W3CDTF">2020-09-03T02:58:39Z</dcterms:created>
  <dcterms:modified xsi:type="dcterms:W3CDTF">2020-09-06T14:42:23Z</dcterms:modified>
</cp:coreProperties>
</file>