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4"/>
  </p:sldMasterIdLst>
  <p:notesMasterIdLst>
    <p:notesMasterId r:id="rId26"/>
  </p:notesMasterIdLst>
  <p:handoutMasterIdLst>
    <p:handoutMasterId r:id="rId27"/>
  </p:handoutMasterIdLst>
  <p:sldIdLst>
    <p:sldId id="258" r:id="rId5"/>
    <p:sldId id="289" r:id="rId6"/>
    <p:sldId id="265" r:id="rId7"/>
    <p:sldId id="290" r:id="rId8"/>
    <p:sldId id="275" r:id="rId9"/>
    <p:sldId id="262" r:id="rId10"/>
    <p:sldId id="276" r:id="rId11"/>
    <p:sldId id="292" r:id="rId12"/>
    <p:sldId id="277" r:id="rId13"/>
    <p:sldId id="274" r:id="rId14"/>
    <p:sldId id="278" r:id="rId15"/>
    <p:sldId id="287" r:id="rId16"/>
    <p:sldId id="284" r:id="rId17"/>
    <p:sldId id="271" r:id="rId18"/>
    <p:sldId id="270" r:id="rId19"/>
    <p:sldId id="288" r:id="rId20"/>
    <p:sldId id="283" r:id="rId21"/>
    <p:sldId id="269" r:id="rId22"/>
    <p:sldId id="286" r:id="rId23"/>
    <p:sldId id="282"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73DD"/>
    <a:srgbClr val="003057"/>
    <a:srgbClr val="FFCD00"/>
    <a:srgbClr val="2AC6CA"/>
    <a:srgbClr val="D0D3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2F4F3A-1F4B-3716-63FA-05EB9465FCA5}" v="1596" dt="2020-08-25T18:49:23.811"/>
    <p1510:client id="{0AAE5EB1-EDA7-3887-93BE-6AD6373175C5}" v="2033" dt="2020-08-25T20:49:02.694"/>
    <p1510:client id="{4A316A94-6AE1-6533-6E1F-4173E033D76D}" v="181" dt="2020-08-25T18:54:33.375"/>
    <p1510:client id="{AFB2237E-803B-66F3-9E59-2121A861F76C}" v="491" dt="2020-08-25T19:58:15.4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1380" y="64"/>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C238AD-7AB8-4665-BA6A-F5F366C2C590}"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22519E4B-A0F5-4F98-AA84-5A3B8847E384}">
      <dgm:prSet phldrT="[Text]" phldr="0">
        <dgm:style>
          <a:lnRef idx="2">
            <a:schemeClr val="accent1"/>
          </a:lnRef>
          <a:fillRef idx="1">
            <a:schemeClr val="lt1"/>
          </a:fillRef>
          <a:effectRef idx="0">
            <a:schemeClr val="accent1"/>
          </a:effectRef>
          <a:fontRef idx="minor">
            <a:schemeClr val="dk1"/>
          </a:fontRef>
        </dgm:style>
      </dgm:prSet>
      <dgm:spPr>
        <a:solidFill>
          <a:schemeClr val="tx2"/>
        </a:solidFill>
      </dgm:spPr>
      <dgm:t>
        <a:bodyPr/>
        <a:lstStyle/>
        <a:p>
          <a:r>
            <a:rPr lang="en-US" b="1">
              <a:solidFill>
                <a:schemeClr val="bg1"/>
              </a:solidFill>
              <a:latin typeface="Garamond"/>
            </a:rPr>
            <a:t>Opening</a:t>
          </a:r>
          <a:endParaRPr lang="en-US" b="1">
            <a:solidFill>
              <a:schemeClr val="bg1"/>
            </a:solidFill>
          </a:endParaRPr>
        </a:p>
      </dgm:t>
    </dgm:pt>
    <dgm:pt modelId="{04442F29-F55F-4302-9F04-B0862B143F70}" type="parTrans" cxnId="{AD696050-45CB-49EB-8B30-5731F79AA220}">
      <dgm:prSet/>
      <dgm:spPr/>
      <dgm:t>
        <a:bodyPr/>
        <a:lstStyle/>
        <a:p>
          <a:endParaRPr lang="en-US"/>
        </a:p>
      </dgm:t>
    </dgm:pt>
    <dgm:pt modelId="{A9267C77-FF7E-4C18-8C07-DEDDB3ED726E}" type="sibTrans" cxnId="{AD696050-45CB-49EB-8B30-5731F79AA220}">
      <dgm:prSet/>
      <dgm:spPr/>
      <dgm:t>
        <a:bodyPr/>
        <a:lstStyle/>
        <a:p>
          <a:endParaRPr lang="en-US"/>
        </a:p>
      </dgm:t>
    </dgm:pt>
    <dgm:pt modelId="{7DBC574B-17D5-4AFB-8789-9B8B3BC47E05}">
      <dgm:prSet phldrT="[Text]" phldr="0"/>
      <dgm:spPr/>
      <dgm:t>
        <a:bodyPr/>
        <a:lstStyle/>
        <a:p>
          <a:pPr rtl="0"/>
          <a:r>
            <a:rPr lang="en-US">
              <a:latin typeface="Arial Narrow" panose="020B0606020202030204" pitchFamily="34" charset="0"/>
            </a:rPr>
            <a:t>Hook/grab the reader's attention</a:t>
          </a:r>
        </a:p>
      </dgm:t>
    </dgm:pt>
    <dgm:pt modelId="{61FA4652-1D96-4649-8AB0-DA12B9A8CB02}" type="parTrans" cxnId="{095537BF-6131-41BB-815F-FCD74053A1BC}">
      <dgm:prSet/>
      <dgm:spPr/>
      <dgm:t>
        <a:bodyPr/>
        <a:lstStyle/>
        <a:p>
          <a:endParaRPr lang="en-US"/>
        </a:p>
      </dgm:t>
    </dgm:pt>
    <dgm:pt modelId="{7722CEC7-3CEA-42D8-89D0-93AC28BF7FF2}" type="sibTrans" cxnId="{095537BF-6131-41BB-815F-FCD74053A1BC}">
      <dgm:prSet/>
      <dgm:spPr/>
      <dgm:t>
        <a:bodyPr/>
        <a:lstStyle/>
        <a:p>
          <a:endParaRPr lang="en-US"/>
        </a:p>
      </dgm:t>
    </dgm:pt>
    <dgm:pt modelId="{A87153A3-150D-4DE2-B1E2-CA2871451654}">
      <dgm:prSet phldrT="[Text]" phldr="0">
        <dgm:style>
          <a:lnRef idx="2">
            <a:schemeClr val="accent1"/>
          </a:lnRef>
          <a:fillRef idx="1">
            <a:schemeClr val="lt1"/>
          </a:fillRef>
          <a:effectRef idx="0">
            <a:schemeClr val="accent1"/>
          </a:effectRef>
          <a:fontRef idx="minor">
            <a:schemeClr val="dk1"/>
          </a:fontRef>
        </dgm:style>
      </dgm:prSet>
      <dgm:spPr>
        <a:solidFill>
          <a:schemeClr val="tx2"/>
        </a:solidFill>
      </dgm:spPr>
      <dgm:t>
        <a:bodyPr/>
        <a:lstStyle/>
        <a:p>
          <a:pPr rtl="0"/>
          <a:r>
            <a:rPr lang="en-US">
              <a:latin typeface="Garamond"/>
            </a:rPr>
            <a:t> </a:t>
          </a:r>
          <a:r>
            <a:rPr lang="en-US" b="1">
              <a:solidFill>
                <a:schemeClr val="bg1"/>
              </a:solidFill>
              <a:latin typeface="Garamond"/>
            </a:rPr>
            <a:t>Narrative</a:t>
          </a:r>
          <a:endParaRPr lang="en-US" b="1">
            <a:solidFill>
              <a:schemeClr val="bg1"/>
            </a:solidFill>
          </a:endParaRPr>
        </a:p>
      </dgm:t>
    </dgm:pt>
    <dgm:pt modelId="{04A4EFAF-239C-4DAF-8E7C-A772A92B4B03}" type="parTrans" cxnId="{3A3240EE-9BC3-4AB1-8BF2-00F7FBB1241D}">
      <dgm:prSet/>
      <dgm:spPr/>
      <dgm:t>
        <a:bodyPr/>
        <a:lstStyle/>
        <a:p>
          <a:endParaRPr lang="en-US"/>
        </a:p>
      </dgm:t>
    </dgm:pt>
    <dgm:pt modelId="{80265998-E51C-4F05-9760-18EBF7A40A46}" type="sibTrans" cxnId="{3A3240EE-9BC3-4AB1-8BF2-00F7FBB1241D}">
      <dgm:prSet/>
      <dgm:spPr/>
      <dgm:t>
        <a:bodyPr/>
        <a:lstStyle/>
        <a:p>
          <a:endParaRPr lang="en-US"/>
        </a:p>
      </dgm:t>
    </dgm:pt>
    <dgm:pt modelId="{EFCD6C44-439B-4FB0-B8C3-1A6B2293EB94}">
      <dgm:prSet phldrT="[Text]" phldr="0"/>
      <dgm:spPr/>
      <dgm:t>
        <a:bodyPr/>
        <a:lstStyle/>
        <a:p>
          <a:pPr rtl="0"/>
          <a:r>
            <a:rPr lang="en-US">
              <a:latin typeface="Arial Narrow" panose="020B0606020202030204" pitchFamily="34" charset="0"/>
            </a:rPr>
            <a:t>Interesting story/details</a:t>
          </a:r>
        </a:p>
      </dgm:t>
    </dgm:pt>
    <dgm:pt modelId="{C0731E8F-D762-45E4-9F3A-7C57143D3F45}" type="parTrans" cxnId="{00C52B6E-BCB1-4654-8DBC-E01887BFA1F9}">
      <dgm:prSet/>
      <dgm:spPr/>
      <dgm:t>
        <a:bodyPr/>
        <a:lstStyle/>
        <a:p>
          <a:endParaRPr lang="en-US"/>
        </a:p>
      </dgm:t>
    </dgm:pt>
    <dgm:pt modelId="{B3869F5E-59CF-4CE4-8C13-A2F09695683E}" type="sibTrans" cxnId="{00C52B6E-BCB1-4654-8DBC-E01887BFA1F9}">
      <dgm:prSet/>
      <dgm:spPr/>
      <dgm:t>
        <a:bodyPr/>
        <a:lstStyle/>
        <a:p>
          <a:endParaRPr lang="en-US"/>
        </a:p>
      </dgm:t>
    </dgm:pt>
    <dgm:pt modelId="{61611899-EE8A-4654-A52F-61A67DE014CD}">
      <dgm:prSet phldrT="[Text]" phldr="0">
        <dgm:style>
          <a:lnRef idx="2">
            <a:schemeClr val="accent1"/>
          </a:lnRef>
          <a:fillRef idx="1">
            <a:schemeClr val="lt1"/>
          </a:fillRef>
          <a:effectRef idx="0">
            <a:schemeClr val="accent1"/>
          </a:effectRef>
          <a:fontRef idx="minor">
            <a:schemeClr val="dk1"/>
          </a:fontRef>
        </dgm:style>
      </dgm:prSet>
      <dgm:spPr>
        <a:solidFill>
          <a:schemeClr val="tx2"/>
        </a:solidFill>
      </dgm:spPr>
      <dgm:t>
        <a:bodyPr/>
        <a:lstStyle/>
        <a:p>
          <a:pPr rtl="0"/>
          <a:r>
            <a:rPr lang="en-US" b="1">
              <a:solidFill>
                <a:schemeClr val="bg1"/>
              </a:solidFill>
              <a:latin typeface="Garamond"/>
            </a:rPr>
            <a:t>Conclusion</a:t>
          </a:r>
          <a:endParaRPr lang="en-US" b="1">
            <a:solidFill>
              <a:schemeClr val="bg1"/>
            </a:solidFill>
          </a:endParaRPr>
        </a:p>
      </dgm:t>
    </dgm:pt>
    <dgm:pt modelId="{80B87252-48D1-4995-93CD-3EC5B07DC62D}" type="parTrans" cxnId="{0F6061B1-A2F5-44D1-9C85-42A8AD9E9CED}">
      <dgm:prSet/>
      <dgm:spPr/>
      <dgm:t>
        <a:bodyPr/>
        <a:lstStyle/>
        <a:p>
          <a:endParaRPr lang="en-US"/>
        </a:p>
      </dgm:t>
    </dgm:pt>
    <dgm:pt modelId="{7FA3E0F9-CD98-4A19-B25A-B69A51555D22}" type="sibTrans" cxnId="{0F6061B1-A2F5-44D1-9C85-42A8AD9E9CED}">
      <dgm:prSet/>
      <dgm:spPr/>
      <dgm:t>
        <a:bodyPr/>
        <a:lstStyle/>
        <a:p>
          <a:endParaRPr lang="en-US"/>
        </a:p>
      </dgm:t>
    </dgm:pt>
    <dgm:pt modelId="{675151CD-C2E3-4DA4-8266-12095A0FA103}">
      <dgm:prSet phldrT="[Text]" phldr="0"/>
      <dgm:spPr/>
      <dgm:t>
        <a:bodyPr/>
        <a:lstStyle/>
        <a:p>
          <a:pPr rtl="0"/>
          <a:r>
            <a:rPr lang="en-US">
              <a:latin typeface="Arial Narrow" panose="020B0606020202030204" pitchFamily="34" charset="0"/>
            </a:rPr>
            <a:t> Summarize</a:t>
          </a:r>
        </a:p>
      </dgm:t>
    </dgm:pt>
    <dgm:pt modelId="{3C5EDADA-116D-42E6-8A6D-1DD12E951FF7}" type="parTrans" cxnId="{8B36BDF3-C812-4ACB-A4E4-39C88012C9E2}">
      <dgm:prSet/>
      <dgm:spPr/>
      <dgm:t>
        <a:bodyPr/>
        <a:lstStyle/>
        <a:p>
          <a:endParaRPr lang="en-US"/>
        </a:p>
      </dgm:t>
    </dgm:pt>
    <dgm:pt modelId="{85CC704D-7B04-47FA-83F6-537AD48B02F6}" type="sibTrans" cxnId="{8B36BDF3-C812-4ACB-A4E4-39C88012C9E2}">
      <dgm:prSet/>
      <dgm:spPr/>
      <dgm:t>
        <a:bodyPr/>
        <a:lstStyle/>
        <a:p>
          <a:endParaRPr lang="en-US"/>
        </a:p>
      </dgm:t>
    </dgm:pt>
    <dgm:pt modelId="{1E4016F6-8AC0-4A16-A7A1-D57D50FA59DF}">
      <dgm:prSet phldr="0"/>
      <dgm:spPr/>
      <dgm:t>
        <a:bodyPr/>
        <a:lstStyle/>
        <a:p>
          <a:pPr rtl="0"/>
          <a:r>
            <a:rPr lang="en-US">
              <a:latin typeface="Arial Narrow" panose="020B0606020202030204" pitchFamily="34" charset="0"/>
            </a:rPr>
            <a:t> Personal truth reveled</a:t>
          </a:r>
        </a:p>
      </dgm:t>
    </dgm:pt>
    <dgm:pt modelId="{206F406A-AEA0-4248-A4FE-70A89C94E4EB}" type="parTrans" cxnId="{4BBEF4B3-9E24-49E6-8867-6744B36236FE}">
      <dgm:prSet/>
      <dgm:spPr/>
      <dgm:t>
        <a:bodyPr/>
        <a:lstStyle/>
        <a:p>
          <a:endParaRPr lang="en-US"/>
        </a:p>
      </dgm:t>
    </dgm:pt>
    <dgm:pt modelId="{D07FB4D2-FBA6-4B8D-A3CE-20482C8C8724}" type="sibTrans" cxnId="{4BBEF4B3-9E24-49E6-8867-6744B36236FE}">
      <dgm:prSet/>
      <dgm:spPr/>
      <dgm:t>
        <a:bodyPr/>
        <a:lstStyle/>
        <a:p>
          <a:endParaRPr lang="en-US"/>
        </a:p>
      </dgm:t>
    </dgm:pt>
    <dgm:pt modelId="{E184170D-E461-446B-A838-EA90AE2FC4A0}">
      <dgm:prSet phldr="0"/>
      <dgm:spPr/>
      <dgm:t>
        <a:bodyPr/>
        <a:lstStyle/>
        <a:p>
          <a:pPr rtl="0"/>
          <a:r>
            <a:rPr lang="en-US">
              <a:latin typeface="Arial Narrow" panose="020B0606020202030204" pitchFamily="34" charset="0"/>
            </a:rPr>
            <a:t>Forward Movement</a:t>
          </a:r>
        </a:p>
      </dgm:t>
    </dgm:pt>
    <dgm:pt modelId="{7EF221A5-01B9-46A9-9C71-FD92EDC76516}" type="parTrans" cxnId="{7291F76A-631C-4DD3-930D-2567930595AE}">
      <dgm:prSet/>
      <dgm:spPr/>
      <dgm:t>
        <a:bodyPr/>
        <a:lstStyle/>
        <a:p>
          <a:endParaRPr lang="en-US"/>
        </a:p>
      </dgm:t>
    </dgm:pt>
    <dgm:pt modelId="{4ED7BF43-4741-4029-8EDB-F5EB7AE9F4F1}" type="sibTrans" cxnId="{7291F76A-631C-4DD3-930D-2567930595AE}">
      <dgm:prSet/>
      <dgm:spPr/>
      <dgm:t>
        <a:bodyPr/>
        <a:lstStyle/>
        <a:p>
          <a:endParaRPr lang="en-US"/>
        </a:p>
      </dgm:t>
    </dgm:pt>
    <dgm:pt modelId="{8F035788-CAEF-4EA2-A005-AECBE63D64BA}">
      <dgm:prSet phldrT="[Text]" phldr="0"/>
      <dgm:spPr/>
      <dgm:t>
        <a:bodyPr/>
        <a:lstStyle/>
        <a:p>
          <a:pPr rtl="0"/>
          <a:r>
            <a:rPr lang="en-US">
              <a:latin typeface="Arial Narrow" panose="020B0606020202030204" pitchFamily="34" charset="0"/>
            </a:rPr>
            <a:t>Topic introduction</a:t>
          </a:r>
        </a:p>
      </dgm:t>
    </dgm:pt>
    <dgm:pt modelId="{99AE885B-93F5-48AF-A1B9-742CAD7E3761}" type="parTrans" cxnId="{C7545F1C-79AC-4EB1-8FAB-60DCCAE2571D}">
      <dgm:prSet/>
      <dgm:spPr/>
    </dgm:pt>
    <dgm:pt modelId="{689C27E8-1318-4CAE-B0A7-2F2652D3C36B}" type="sibTrans" cxnId="{C7545F1C-79AC-4EB1-8FAB-60DCCAE2571D}">
      <dgm:prSet/>
      <dgm:spPr/>
    </dgm:pt>
    <dgm:pt modelId="{9F7A0243-65ED-4FD6-AA9A-22B5D2E16266}" type="pres">
      <dgm:prSet presAssocID="{C4C238AD-7AB8-4665-BA6A-F5F366C2C590}" presName="linearFlow" presStyleCnt="0">
        <dgm:presLayoutVars>
          <dgm:dir/>
          <dgm:animLvl val="lvl"/>
          <dgm:resizeHandles val="exact"/>
        </dgm:presLayoutVars>
      </dgm:prSet>
      <dgm:spPr/>
    </dgm:pt>
    <dgm:pt modelId="{0F0BB38C-4C8A-4062-B896-8EE1D3DD788F}" type="pres">
      <dgm:prSet presAssocID="{22519E4B-A0F5-4F98-AA84-5A3B8847E384}" presName="composite" presStyleCnt="0"/>
      <dgm:spPr/>
    </dgm:pt>
    <dgm:pt modelId="{6C01C083-53B8-4F0F-AFD1-3277ED7E69A3}" type="pres">
      <dgm:prSet presAssocID="{22519E4B-A0F5-4F98-AA84-5A3B8847E384}" presName="parentText" presStyleLbl="alignNode1" presStyleIdx="0" presStyleCnt="3" custScaleX="102343" custScaleY="95346" custLinFactNeighborX="-7036" custLinFactNeighborY="-846">
        <dgm:presLayoutVars>
          <dgm:chMax val="1"/>
          <dgm:bulletEnabled val="1"/>
        </dgm:presLayoutVars>
      </dgm:prSet>
      <dgm:spPr/>
    </dgm:pt>
    <dgm:pt modelId="{38FF423D-B0FC-4A3C-B466-FB21FBC9FB4A}" type="pres">
      <dgm:prSet presAssocID="{22519E4B-A0F5-4F98-AA84-5A3B8847E384}" presName="descendantText" presStyleLbl="alignAcc1" presStyleIdx="0" presStyleCnt="3" custLinFactNeighborX="557" custLinFactNeighborY="1894">
        <dgm:presLayoutVars>
          <dgm:bulletEnabled val="1"/>
        </dgm:presLayoutVars>
      </dgm:prSet>
      <dgm:spPr/>
    </dgm:pt>
    <dgm:pt modelId="{63386D8A-0B53-48E8-BA56-60908136FA4A}" type="pres">
      <dgm:prSet presAssocID="{A9267C77-FF7E-4C18-8C07-DEDDB3ED726E}" presName="sp" presStyleCnt="0"/>
      <dgm:spPr/>
    </dgm:pt>
    <dgm:pt modelId="{C1355018-A77D-44E3-A3A8-2BBE28193261}" type="pres">
      <dgm:prSet presAssocID="{A87153A3-150D-4DE2-B1E2-CA2871451654}" presName="composite" presStyleCnt="0"/>
      <dgm:spPr/>
    </dgm:pt>
    <dgm:pt modelId="{76526DEB-5D7E-474D-9F84-6779D6C866C9}" type="pres">
      <dgm:prSet presAssocID="{A87153A3-150D-4DE2-B1E2-CA2871451654}" presName="parentText" presStyleLbl="alignNode1" presStyleIdx="1" presStyleCnt="3">
        <dgm:presLayoutVars>
          <dgm:chMax val="1"/>
          <dgm:bulletEnabled val="1"/>
        </dgm:presLayoutVars>
      </dgm:prSet>
      <dgm:spPr/>
    </dgm:pt>
    <dgm:pt modelId="{B8B73E9C-2FAD-4F6F-BCB8-84C2D0B133A8}" type="pres">
      <dgm:prSet presAssocID="{A87153A3-150D-4DE2-B1E2-CA2871451654}" presName="descendantText" presStyleLbl="alignAcc1" presStyleIdx="1" presStyleCnt="3">
        <dgm:presLayoutVars>
          <dgm:bulletEnabled val="1"/>
        </dgm:presLayoutVars>
      </dgm:prSet>
      <dgm:spPr/>
    </dgm:pt>
    <dgm:pt modelId="{A4E70310-6367-4BA9-B45C-CA5D2B8597B7}" type="pres">
      <dgm:prSet presAssocID="{80265998-E51C-4F05-9760-18EBF7A40A46}" presName="sp" presStyleCnt="0"/>
      <dgm:spPr/>
    </dgm:pt>
    <dgm:pt modelId="{D5D5F040-A45B-4AC7-A9F5-4F195CCD3E9C}" type="pres">
      <dgm:prSet presAssocID="{61611899-EE8A-4654-A52F-61A67DE014CD}" presName="composite" presStyleCnt="0"/>
      <dgm:spPr/>
    </dgm:pt>
    <dgm:pt modelId="{4FDDE68F-F582-48DE-BE83-585FACA8D346}" type="pres">
      <dgm:prSet presAssocID="{61611899-EE8A-4654-A52F-61A67DE014CD}" presName="parentText" presStyleLbl="alignNode1" presStyleIdx="2" presStyleCnt="3" custLinFactNeighborX="-3853" custLinFactNeighborY="-616">
        <dgm:presLayoutVars>
          <dgm:chMax val="1"/>
          <dgm:bulletEnabled val="1"/>
        </dgm:presLayoutVars>
      </dgm:prSet>
      <dgm:spPr/>
    </dgm:pt>
    <dgm:pt modelId="{B29DD605-C4B4-4B59-9131-6A19482873DB}" type="pres">
      <dgm:prSet presAssocID="{61611899-EE8A-4654-A52F-61A67DE014CD}" presName="descendantText" presStyleLbl="alignAcc1" presStyleIdx="2" presStyleCnt="3" custLinFactNeighborX="1597" custLinFactNeighborY="-947">
        <dgm:presLayoutVars>
          <dgm:bulletEnabled val="1"/>
        </dgm:presLayoutVars>
      </dgm:prSet>
      <dgm:spPr/>
    </dgm:pt>
  </dgm:ptLst>
  <dgm:cxnLst>
    <dgm:cxn modelId="{3FFAFA0D-55E2-4A85-B527-BC5E03E43FAC}" type="presOf" srcId="{A87153A3-150D-4DE2-B1E2-CA2871451654}" destId="{76526DEB-5D7E-474D-9F84-6779D6C866C9}" srcOrd="0" destOrd="0" presId="urn:microsoft.com/office/officeart/2005/8/layout/chevron2"/>
    <dgm:cxn modelId="{50978D18-575A-4829-AED2-F2BB93ACC96A}" type="presOf" srcId="{675151CD-C2E3-4DA4-8266-12095A0FA103}" destId="{B29DD605-C4B4-4B59-9131-6A19482873DB}" srcOrd="0" destOrd="0" presId="urn:microsoft.com/office/officeart/2005/8/layout/chevron2"/>
    <dgm:cxn modelId="{C7545F1C-79AC-4EB1-8FAB-60DCCAE2571D}" srcId="{22519E4B-A0F5-4F98-AA84-5A3B8847E384}" destId="{8F035788-CAEF-4EA2-A005-AECBE63D64BA}" srcOrd="1" destOrd="0" parTransId="{99AE885B-93F5-48AF-A1B9-742CAD7E3761}" sibTransId="{689C27E8-1318-4CAE-B0A7-2F2652D3C36B}"/>
    <dgm:cxn modelId="{0E8C6936-B36C-4AFB-AB5B-F25D550D4674}" type="presOf" srcId="{7DBC574B-17D5-4AFB-8789-9B8B3BC47E05}" destId="{38FF423D-B0FC-4A3C-B466-FB21FBC9FB4A}" srcOrd="0" destOrd="0" presId="urn:microsoft.com/office/officeart/2005/8/layout/chevron2"/>
    <dgm:cxn modelId="{7291F76A-631C-4DD3-930D-2567930595AE}" srcId="{A87153A3-150D-4DE2-B1E2-CA2871451654}" destId="{E184170D-E461-446B-A838-EA90AE2FC4A0}" srcOrd="1" destOrd="0" parTransId="{7EF221A5-01B9-46A9-9C71-FD92EDC76516}" sibTransId="{4ED7BF43-4741-4029-8EDB-F5EB7AE9F4F1}"/>
    <dgm:cxn modelId="{00C52B6E-BCB1-4654-8DBC-E01887BFA1F9}" srcId="{A87153A3-150D-4DE2-B1E2-CA2871451654}" destId="{EFCD6C44-439B-4FB0-B8C3-1A6B2293EB94}" srcOrd="0" destOrd="0" parTransId="{C0731E8F-D762-45E4-9F3A-7C57143D3F45}" sibTransId="{B3869F5E-59CF-4CE4-8C13-A2F09695683E}"/>
    <dgm:cxn modelId="{AD696050-45CB-49EB-8B30-5731F79AA220}" srcId="{C4C238AD-7AB8-4665-BA6A-F5F366C2C590}" destId="{22519E4B-A0F5-4F98-AA84-5A3B8847E384}" srcOrd="0" destOrd="0" parTransId="{04442F29-F55F-4302-9F04-B0862B143F70}" sibTransId="{A9267C77-FF7E-4C18-8C07-DEDDB3ED726E}"/>
    <dgm:cxn modelId="{AFE68E70-EB55-41DA-8365-6B728B6A6F9C}" type="presOf" srcId="{EFCD6C44-439B-4FB0-B8C3-1A6B2293EB94}" destId="{B8B73E9C-2FAD-4F6F-BCB8-84C2D0B133A8}" srcOrd="0" destOrd="0" presId="urn:microsoft.com/office/officeart/2005/8/layout/chevron2"/>
    <dgm:cxn modelId="{EEB84A79-353A-4DEB-A38C-F4820261BAA2}" type="presOf" srcId="{61611899-EE8A-4654-A52F-61A67DE014CD}" destId="{4FDDE68F-F582-48DE-BE83-585FACA8D346}" srcOrd="0" destOrd="0" presId="urn:microsoft.com/office/officeart/2005/8/layout/chevron2"/>
    <dgm:cxn modelId="{27B45882-B0C7-4562-A86D-312AB16D42C3}" type="presOf" srcId="{1E4016F6-8AC0-4A16-A7A1-D57D50FA59DF}" destId="{B29DD605-C4B4-4B59-9131-6A19482873DB}" srcOrd="0" destOrd="1" presId="urn:microsoft.com/office/officeart/2005/8/layout/chevron2"/>
    <dgm:cxn modelId="{0135908D-6A4A-4A0F-A387-6F08ACC01D0F}" type="presOf" srcId="{E184170D-E461-446B-A838-EA90AE2FC4A0}" destId="{B8B73E9C-2FAD-4F6F-BCB8-84C2D0B133A8}" srcOrd="0" destOrd="1" presId="urn:microsoft.com/office/officeart/2005/8/layout/chevron2"/>
    <dgm:cxn modelId="{0F6061B1-A2F5-44D1-9C85-42A8AD9E9CED}" srcId="{C4C238AD-7AB8-4665-BA6A-F5F366C2C590}" destId="{61611899-EE8A-4654-A52F-61A67DE014CD}" srcOrd="2" destOrd="0" parTransId="{80B87252-48D1-4995-93CD-3EC5B07DC62D}" sibTransId="{7FA3E0F9-CD98-4A19-B25A-B69A51555D22}"/>
    <dgm:cxn modelId="{4BBEF4B3-9E24-49E6-8867-6744B36236FE}" srcId="{61611899-EE8A-4654-A52F-61A67DE014CD}" destId="{1E4016F6-8AC0-4A16-A7A1-D57D50FA59DF}" srcOrd="1" destOrd="0" parTransId="{206F406A-AEA0-4248-A4FE-70A89C94E4EB}" sibTransId="{D07FB4D2-FBA6-4B8D-A3CE-20482C8C8724}"/>
    <dgm:cxn modelId="{095537BF-6131-41BB-815F-FCD74053A1BC}" srcId="{22519E4B-A0F5-4F98-AA84-5A3B8847E384}" destId="{7DBC574B-17D5-4AFB-8789-9B8B3BC47E05}" srcOrd="0" destOrd="0" parTransId="{61FA4652-1D96-4649-8AB0-DA12B9A8CB02}" sibTransId="{7722CEC7-3CEA-42D8-89D0-93AC28BF7FF2}"/>
    <dgm:cxn modelId="{8B2DA1DB-09EB-444F-9483-40CAE0F68921}" type="presOf" srcId="{22519E4B-A0F5-4F98-AA84-5A3B8847E384}" destId="{6C01C083-53B8-4F0F-AFD1-3277ED7E69A3}" srcOrd="0" destOrd="0" presId="urn:microsoft.com/office/officeart/2005/8/layout/chevron2"/>
    <dgm:cxn modelId="{BBCAFBE0-9AA5-4DF7-9939-7419E671EFDA}" type="presOf" srcId="{8F035788-CAEF-4EA2-A005-AECBE63D64BA}" destId="{38FF423D-B0FC-4A3C-B466-FB21FBC9FB4A}" srcOrd="0" destOrd="1" presId="urn:microsoft.com/office/officeart/2005/8/layout/chevron2"/>
    <dgm:cxn modelId="{3A3240EE-9BC3-4AB1-8BF2-00F7FBB1241D}" srcId="{C4C238AD-7AB8-4665-BA6A-F5F366C2C590}" destId="{A87153A3-150D-4DE2-B1E2-CA2871451654}" srcOrd="1" destOrd="0" parTransId="{04A4EFAF-239C-4DAF-8E7C-A772A92B4B03}" sibTransId="{80265998-E51C-4F05-9760-18EBF7A40A46}"/>
    <dgm:cxn modelId="{8B36BDF3-C812-4ACB-A4E4-39C88012C9E2}" srcId="{61611899-EE8A-4654-A52F-61A67DE014CD}" destId="{675151CD-C2E3-4DA4-8266-12095A0FA103}" srcOrd="0" destOrd="0" parTransId="{3C5EDADA-116D-42E6-8A6D-1DD12E951FF7}" sibTransId="{85CC704D-7B04-47FA-83F6-537AD48B02F6}"/>
    <dgm:cxn modelId="{E53FBDFB-9ABB-4EE2-A56F-D7666D95A456}" type="presOf" srcId="{C4C238AD-7AB8-4665-BA6A-F5F366C2C590}" destId="{9F7A0243-65ED-4FD6-AA9A-22B5D2E16266}" srcOrd="0" destOrd="0" presId="urn:microsoft.com/office/officeart/2005/8/layout/chevron2"/>
    <dgm:cxn modelId="{6B6D0BB9-9EB1-44BF-AD1B-D8430A2AFD8E}" type="presParOf" srcId="{9F7A0243-65ED-4FD6-AA9A-22B5D2E16266}" destId="{0F0BB38C-4C8A-4062-B896-8EE1D3DD788F}" srcOrd="0" destOrd="0" presId="urn:microsoft.com/office/officeart/2005/8/layout/chevron2"/>
    <dgm:cxn modelId="{7F28FCB8-A68A-4ABF-88C0-A75060C05B66}" type="presParOf" srcId="{0F0BB38C-4C8A-4062-B896-8EE1D3DD788F}" destId="{6C01C083-53B8-4F0F-AFD1-3277ED7E69A3}" srcOrd="0" destOrd="0" presId="urn:microsoft.com/office/officeart/2005/8/layout/chevron2"/>
    <dgm:cxn modelId="{D7EF6118-35F3-4DC3-975A-57907D1ACC92}" type="presParOf" srcId="{0F0BB38C-4C8A-4062-B896-8EE1D3DD788F}" destId="{38FF423D-B0FC-4A3C-B466-FB21FBC9FB4A}" srcOrd="1" destOrd="0" presId="urn:microsoft.com/office/officeart/2005/8/layout/chevron2"/>
    <dgm:cxn modelId="{8021E54C-35E9-4DB9-B49A-89736601CE0E}" type="presParOf" srcId="{9F7A0243-65ED-4FD6-AA9A-22B5D2E16266}" destId="{63386D8A-0B53-48E8-BA56-60908136FA4A}" srcOrd="1" destOrd="0" presId="urn:microsoft.com/office/officeart/2005/8/layout/chevron2"/>
    <dgm:cxn modelId="{CEA194E5-CC9E-4375-B2E0-E6942E257F5A}" type="presParOf" srcId="{9F7A0243-65ED-4FD6-AA9A-22B5D2E16266}" destId="{C1355018-A77D-44E3-A3A8-2BBE28193261}" srcOrd="2" destOrd="0" presId="urn:microsoft.com/office/officeart/2005/8/layout/chevron2"/>
    <dgm:cxn modelId="{338E90F4-9EE4-4886-BEF7-0D4F78B2620E}" type="presParOf" srcId="{C1355018-A77D-44E3-A3A8-2BBE28193261}" destId="{76526DEB-5D7E-474D-9F84-6779D6C866C9}" srcOrd="0" destOrd="0" presId="urn:microsoft.com/office/officeart/2005/8/layout/chevron2"/>
    <dgm:cxn modelId="{B269B492-91D9-4D26-ACC4-3039FA83EBC5}" type="presParOf" srcId="{C1355018-A77D-44E3-A3A8-2BBE28193261}" destId="{B8B73E9C-2FAD-4F6F-BCB8-84C2D0B133A8}" srcOrd="1" destOrd="0" presId="urn:microsoft.com/office/officeart/2005/8/layout/chevron2"/>
    <dgm:cxn modelId="{45EA91A6-D659-4309-81F2-C7033DC70187}" type="presParOf" srcId="{9F7A0243-65ED-4FD6-AA9A-22B5D2E16266}" destId="{A4E70310-6367-4BA9-B45C-CA5D2B8597B7}" srcOrd="3" destOrd="0" presId="urn:microsoft.com/office/officeart/2005/8/layout/chevron2"/>
    <dgm:cxn modelId="{9D0E748F-F465-4D24-96C7-3618512E1854}" type="presParOf" srcId="{9F7A0243-65ED-4FD6-AA9A-22B5D2E16266}" destId="{D5D5F040-A45B-4AC7-A9F5-4F195CCD3E9C}" srcOrd="4" destOrd="0" presId="urn:microsoft.com/office/officeart/2005/8/layout/chevron2"/>
    <dgm:cxn modelId="{68FB2B5A-74CC-4BE0-9FDC-FD40F25235B8}" type="presParOf" srcId="{D5D5F040-A45B-4AC7-A9F5-4F195CCD3E9C}" destId="{4FDDE68F-F582-48DE-BE83-585FACA8D346}" srcOrd="0" destOrd="0" presId="urn:microsoft.com/office/officeart/2005/8/layout/chevron2"/>
    <dgm:cxn modelId="{6CC530B2-0568-4A08-97FF-C3C8B0A1DB2C}" type="presParOf" srcId="{D5D5F040-A45B-4AC7-A9F5-4F195CCD3E9C}" destId="{B29DD605-C4B4-4B59-9131-6A19482873D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1C083-53B8-4F0F-AFD1-3277ED7E69A3}">
      <dsp:nvSpPr>
        <dsp:cNvPr id="0" name=""/>
        <dsp:cNvSpPr/>
      </dsp:nvSpPr>
      <dsp:spPr>
        <a:xfrm rot="5400000">
          <a:off x="-185477" y="431457"/>
          <a:ext cx="1442109" cy="1083557"/>
        </a:xfrm>
        <a:prstGeom prst="chevron">
          <a:avLst/>
        </a:prstGeom>
        <a:solidFill>
          <a:schemeClr val="tx2"/>
        </a:solidFill>
        <a:ln w="2642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b="1" kern="1200">
              <a:solidFill>
                <a:schemeClr val="bg1"/>
              </a:solidFill>
              <a:latin typeface="Garamond"/>
            </a:rPr>
            <a:t>Opening</a:t>
          </a:r>
          <a:endParaRPr lang="en-US" sz="1700" b="1" kern="1200">
            <a:solidFill>
              <a:schemeClr val="bg1"/>
            </a:solidFill>
          </a:endParaRPr>
        </a:p>
      </dsp:txBody>
      <dsp:txXfrm rot="-5400000">
        <a:off x="-6200" y="793960"/>
        <a:ext cx="1083557" cy="358552"/>
      </dsp:txXfrm>
    </dsp:sp>
    <dsp:sp modelId="{38FF423D-B0FC-4A3C-B466-FB21FBC9FB4A}">
      <dsp:nvSpPr>
        <dsp:cNvPr id="0" name=""/>
        <dsp:cNvSpPr/>
      </dsp:nvSpPr>
      <dsp:spPr>
        <a:xfrm rot="5400000">
          <a:off x="4158814" y="-2845460"/>
          <a:ext cx="983125" cy="7170849"/>
        </a:xfrm>
        <a:prstGeom prst="round2SameRect">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rtl="0">
            <a:lnSpc>
              <a:spcPct val="90000"/>
            </a:lnSpc>
            <a:spcBef>
              <a:spcPct val="0"/>
            </a:spcBef>
            <a:spcAft>
              <a:spcPct val="15000"/>
            </a:spcAft>
            <a:buChar char="•"/>
          </a:pPr>
          <a:r>
            <a:rPr lang="en-US" sz="3000" kern="1200">
              <a:latin typeface="Arial Narrow" panose="020B0606020202030204" pitchFamily="34" charset="0"/>
            </a:rPr>
            <a:t>Hook/grab the reader's attention</a:t>
          </a:r>
        </a:p>
        <a:p>
          <a:pPr marL="285750" lvl="1" indent="-285750" algn="l" defTabSz="1333500" rtl="0">
            <a:lnSpc>
              <a:spcPct val="90000"/>
            </a:lnSpc>
            <a:spcBef>
              <a:spcPct val="0"/>
            </a:spcBef>
            <a:spcAft>
              <a:spcPct val="15000"/>
            </a:spcAft>
            <a:buChar char="•"/>
          </a:pPr>
          <a:r>
            <a:rPr lang="en-US" sz="3000" kern="1200">
              <a:latin typeface="Arial Narrow" panose="020B0606020202030204" pitchFamily="34" charset="0"/>
            </a:rPr>
            <a:t>Topic introduction</a:t>
          </a:r>
        </a:p>
      </dsp:txBody>
      <dsp:txXfrm rot="-5400000">
        <a:off x="1064952" y="296394"/>
        <a:ext cx="7122857" cy="887141"/>
      </dsp:txXfrm>
    </dsp:sp>
    <dsp:sp modelId="{76526DEB-5D7E-474D-9F84-6779D6C866C9}">
      <dsp:nvSpPr>
        <dsp:cNvPr id="0" name=""/>
        <dsp:cNvSpPr/>
      </dsp:nvSpPr>
      <dsp:spPr>
        <a:xfrm rot="5400000">
          <a:off x="-233076" y="1739026"/>
          <a:ext cx="1512501" cy="1058750"/>
        </a:xfrm>
        <a:prstGeom prst="chevron">
          <a:avLst/>
        </a:prstGeom>
        <a:solidFill>
          <a:schemeClr val="tx2"/>
        </a:solidFill>
        <a:ln w="2642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0795" tIns="10795" rIns="10795" bIns="10795" numCol="1" spcCol="1270" anchor="ctr" anchorCtr="0">
          <a:noAutofit/>
        </a:bodyPr>
        <a:lstStyle/>
        <a:p>
          <a:pPr marL="0" lvl="0" indent="0" algn="ctr" defTabSz="755650" rtl="0">
            <a:lnSpc>
              <a:spcPct val="90000"/>
            </a:lnSpc>
            <a:spcBef>
              <a:spcPct val="0"/>
            </a:spcBef>
            <a:spcAft>
              <a:spcPct val="35000"/>
            </a:spcAft>
            <a:buNone/>
          </a:pPr>
          <a:r>
            <a:rPr lang="en-US" sz="1700" kern="1200">
              <a:latin typeface="Garamond"/>
            </a:rPr>
            <a:t> </a:t>
          </a:r>
          <a:r>
            <a:rPr lang="en-US" sz="1700" b="1" kern="1200">
              <a:solidFill>
                <a:schemeClr val="bg1"/>
              </a:solidFill>
              <a:latin typeface="Garamond"/>
            </a:rPr>
            <a:t>Narrative</a:t>
          </a:r>
          <a:endParaRPr lang="en-US" sz="1700" b="1" kern="1200">
            <a:solidFill>
              <a:schemeClr val="bg1"/>
            </a:solidFill>
          </a:endParaRPr>
        </a:p>
      </dsp:txBody>
      <dsp:txXfrm rot="-5400000">
        <a:off x="-6200" y="2041525"/>
        <a:ext cx="1058750" cy="453751"/>
      </dsp:txXfrm>
    </dsp:sp>
    <dsp:sp modelId="{B8B73E9C-2FAD-4F6F-BCB8-84C2D0B133A8}">
      <dsp:nvSpPr>
        <dsp:cNvPr id="0" name=""/>
        <dsp:cNvSpPr/>
      </dsp:nvSpPr>
      <dsp:spPr>
        <a:xfrm rot="5400000">
          <a:off x="4146410" y="-1581710"/>
          <a:ext cx="983125" cy="7170849"/>
        </a:xfrm>
        <a:prstGeom prst="round2SameRect">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rtl="0">
            <a:lnSpc>
              <a:spcPct val="90000"/>
            </a:lnSpc>
            <a:spcBef>
              <a:spcPct val="0"/>
            </a:spcBef>
            <a:spcAft>
              <a:spcPct val="15000"/>
            </a:spcAft>
            <a:buChar char="•"/>
          </a:pPr>
          <a:r>
            <a:rPr lang="en-US" sz="3000" kern="1200">
              <a:latin typeface="Arial Narrow" panose="020B0606020202030204" pitchFamily="34" charset="0"/>
            </a:rPr>
            <a:t>Interesting story/details</a:t>
          </a:r>
        </a:p>
        <a:p>
          <a:pPr marL="285750" lvl="1" indent="-285750" algn="l" defTabSz="1333500" rtl="0">
            <a:lnSpc>
              <a:spcPct val="90000"/>
            </a:lnSpc>
            <a:spcBef>
              <a:spcPct val="0"/>
            </a:spcBef>
            <a:spcAft>
              <a:spcPct val="15000"/>
            </a:spcAft>
            <a:buChar char="•"/>
          </a:pPr>
          <a:r>
            <a:rPr lang="en-US" sz="3000" kern="1200">
              <a:latin typeface="Arial Narrow" panose="020B0606020202030204" pitchFamily="34" charset="0"/>
            </a:rPr>
            <a:t>Forward Movement</a:t>
          </a:r>
        </a:p>
      </dsp:txBody>
      <dsp:txXfrm rot="-5400000">
        <a:off x="1052548" y="1560144"/>
        <a:ext cx="7122857" cy="887141"/>
      </dsp:txXfrm>
    </dsp:sp>
    <dsp:sp modelId="{4FDDE68F-F582-48DE-BE83-585FACA8D346}">
      <dsp:nvSpPr>
        <dsp:cNvPr id="0" name=""/>
        <dsp:cNvSpPr/>
      </dsp:nvSpPr>
      <dsp:spPr>
        <a:xfrm rot="5400000">
          <a:off x="-233076" y="3047275"/>
          <a:ext cx="1512501" cy="1058750"/>
        </a:xfrm>
        <a:prstGeom prst="chevron">
          <a:avLst/>
        </a:prstGeom>
        <a:solidFill>
          <a:schemeClr val="tx2"/>
        </a:solidFill>
        <a:ln w="2642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0795" tIns="10795" rIns="10795" bIns="10795" numCol="1" spcCol="1270" anchor="ctr" anchorCtr="0">
          <a:noAutofit/>
        </a:bodyPr>
        <a:lstStyle/>
        <a:p>
          <a:pPr marL="0" lvl="0" indent="0" algn="ctr" defTabSz="755650" rtl="0">
            <a:lnSpc>
              <a:spcPct val="90000"/>
            </a:lnSpc>
            <a:spcBef>
              <a:spcPct val="0"/>
            </a:spcBef>
            <a:spcAft>
              <a:spcPct val="35000"/>
            </a:spcAft>
            <a:buNone/>
          </a:pPr>
          <a:r>
            <a:rPr lang="en-US" sz="1700" b="1" kern="1200">
              <a:solidFill>
                <a:schemeClr val="bg1"/>
              </a:solidFill>
              <a:latin typeface="Garamond"/>
            </a:rPr>
            <a:t>Conclusion</a:t>
          </a:r>
          <a:endParaRPr lang="en-US" sz="1700" b="1" kern="1200">
            <a:solidFill>
              <a:schemeClr val="bg1"/>
            </a:solidFill>
          </a:endParaRPr>
        </a:p>
      </dsp:txBody>
      <dsp:txXfrm rot="-5400000">
        <a:off x="-6200" y="3349774"/>
        <a:ext cx="1058750" cy="453751"/>
      </dsp:txXfrm>
    </dsp:sp>
    <dsp:sp modelId="{B29DD605-C4B4-4B59-9131-6A19482873DB}">
      <dsp:nvSpPr>
        <dsp:cNvPr id="0" name=""/>
        <dsp:cNvSpPr/>
      </dsp:nvSpPr>
      <dsp:spPr>
        <a:xfrm rot="5400000">
          <a:off x="4152612" y="-273454"/>
          <a:ext cx="983125" cy="7170849"/>
        </a:xfrm>
        <a:prstGeom prst="round2SameRect">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rtl="0">
            <a:lnSpc>
              <a:spcPct val="90000"/>
            </a:lnSpc>
            <a:spcBef>
              <a:spcPct val="0"/>
            </a:spcBef>
            <a:spcAft>
              <a:spcPct val="15000"/>
            </a:spcAft>
            <a:buChar char="•"/>
          </a:pPr>
          <a:r>
            <a:rPr lang="en-US" sz="3000" kern="1200">
              <a:latin typeface="Arial Narrow" panose="020B0606020202030204" pitchFamily="34" charset="0"/>
            </a:rPr>
            <a:t> Summarize</a:t>
          </a:r>
        </a:p>
        <a:p>
          <a:pPr marL="285750" lvl="1" indent="-285750" algn="l" defTabSz="1333500" rtl="0">
            <a:lnSpc>
              <a:spcPct val="90000"/>
            </a:lnSpc>
            <a:spcBef>
              <a:spcPct val="0"/>
            </a:spcBef>
            <a:spcAft>
              <a:spcPct val="15000"/>
            </a:spcAft>
            <a:buChar char="•"/>
          </a:pPr>
          <a:r>
            <a:rPr lang="en-US" sz="3000" kern="1200">
              <a:latin typeface="Arial Narrow" panose="020B0606020202030204" pitchFamily="34" charset="0"/>
            </a:rPr>
            <a:t> Personal truth reveled</a:t>
          </a:r>
        </a:p>
      </dsp:txBody>
      <dsp:txXfrm rot="-5400000">
        <a:off x="1058750" y="2868400"/>
        <a:ext cx="7122857" cy="88714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B678EA8-560E-4001-B11B-5005D3C68EBF}" type="datetimeFigureOut">
              <a:rPr lang="en-US" smtClean="0"/>
              <a:t>8/31/2020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665A3D-E6C1-4523-A03E-8B8132210F55}" type="slidenum">
              <a:rPr lang="en-US" smtClean="0"/>
              <a:t>‹#›</a:t>
            </a:fld>
            <a:endParaRPr lang="en-US"/>
          </a:p>
        </p:txBody>
      </p:sp>
    </p:spTree>
    <p:extLst>
      <p:ext uri="{BB962C8B-B14F-4D97-AF65-F5344CB8AC3E}">
        <p14:creationId xmlns:p14="http://schemas.microsoft.com/office/powerpoint/2010/main" val="11770824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A94B0D-5446-4D7D-BCBA-814CE5A4BF4A}" type="datetimeFigureOut">
              <a:rPr lang="en-US" smtClean="0"/>
              <a:t>8/31/2020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1F3EA2-E6BF-42ED-B735-739EAB71C71E}" type="slidenum">
              <a:rPr lang="en-US" smtClean="0"/>
              <a:t>‹#›</a:t>
            </a:fld>
            <a:endParaRPr lang="en-US"/>
          </a:p>
        </p:txBody>
      </p:sp>
    </p:spTree>
    <p:extLst>
      <p:ext uri="{BB962C8B-B14F-4D97-AF65-F5344CB8AC3E}">
        <p14:creationId xmlns:p14="http://schemas.microsoft.com/office/powerpoint/2010/main" val="2237226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5867400"/>
          </a:xfrm>
          <a:prstGeom prst="rect">
            <a:avLst/>
          </a:prstGeom>
          <a:solidFill>
            <a:srgbClr val="003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1371600"/>
            <a:ext cx="7848600" cy="1927225"/>
          </a:xfrm>
        </p:spPr>
        <p:txBody>
          <a:bodyPr anchor="b">
            <a:noAutofit/>
          </a:bodyPr>
          <a:lstStyle>
            <a:lvl1pPr>
              <a:defRPr sz="5400" cap="none" baseline="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3">
            <a:extLst>
              <a:ext uri="{FF2B5EF4-FFF2-40B4-BE49-F238E27FC236}">
                <a16:creationId xmlns:a16="http://schemas.microsoft.com/office/drawing/2014/main" id="{D18AF3BC-C17A-D648-8260-6CF1C36E2EBC}"/>
              </a:ext>
            </a:extLst>
          </p:cNvPr>
          <p:cNvSpPr/>
          <p:nvPr userDrawn="1"/>
        </p:nvSpPr>
        <p:spPr>
          <a:xfrm>
            <a:off x="0" y="5562600"/>
            <a:ext cx="9144000" cy="304800"/>
          </a:xfrm>
          <a:prstGeom prst="rect">
            <a:avLst/>
          </a:prstGeom>
          <a:solidFill>
            <a:srgbClr val="FFCD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3">
            <a:extLst>
              <a:ext uri="{FF2B5EF4-FFF2-40B4-BE49-F238E27FC236}">
                <a16:creationId xmlns:a16="http://schemas.microsoft.com/office/drawing/2014/main" id="{69B8C08A-2D80-704D-A986-207E2F156E5A}"/>
              </a:ext>
            </a:extLst>
          </p:cNvPr>
          <p:cNvSpPr>
            <a:spLocks noGrp="1"/>
          </p:cNvSpPr>
          <p:nvPr>
            <p:ph type="ftr" sz="quarter" idx="3"/>
          </p:nvPr>
        </p:nvSpPr>
        <p:spPr>
          <a:xfrm>
            <a:off x="8763000" y="6492875"/>
            <a:ext cx="381000" cy="365125"/>
          </a:xfrm>
          <a:prstGeom prst="rect">
            <a:avLst/>
          </a:prstGeom>
        </p:spPr>
        <p:txBody>
          <a:bodyPr vert="horz" lIns="0" tIns="0" rIns="91440" bIns="45720" rtlCol="0" anchor="ctr"/>
          <a:lstStyle>
            <a:lvl1pPr algn="r">
              <a:defRPr sz="1200" b="0" i="0">
                <a:solidFill>
                  <a:schemeClr val="bg1">
                    <a:lumMod val="65000"/>
                  </a:schemeClr>
                </a:solidFill>
                <a:latin typeface="Arial Narrow" panose="020B0604020202020204" pitchFamily="34" charset="0"/>
                <a:cs typeface="Arial Narrow" panose="020B0604020202020204" pitchFamily="34" charset="0"/>
              </a:defRPr>
            </a:lvl1pPr>
          </a:lstStyle>
          <a:p>
            <a:fld id="{86078949-B20E-614C-9EBB-5DE8C587E00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Patterned Titl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F3C268-0FD4-904A-8E4C-6C06EF4B5C4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26" t="2002" r="252" b="1734"/>
          <a:stretch/>
        </p:blipFill>
        <p:spPr>
          <a:xfrm>
            <a:off x="0" y="0"/>
            <a:ext cx="9144000" cy="5562600"/>
          </a:xfrm>
          <a:prstGeom prst="rect">
            <a:avLst/>
          </a:prstGeom>
        </p:spPr>
      </p:pic>
      <p:sp>
        <p:nvSpPr>
          <p:cNvPr id="2" name="Title 1"/>
          <p:cNvSpPr>
            <a:spLocks noGrp="1"/>
          </p:cNvSpPr>
          <p:nvPr>
            <p:ph type="ctrTitle"/>
          </p:nvPr>
        </p:nvSpPr>
        <p:spPr>
          <a:xfrm>
            <a:off x="685800" y="1371600"/>
            <a:ext cx="7848600" cy="1927225"/>
          </a:xfrm>
        </p:spPr>
        <p:txBody>
          <a:bodyPr anchor="b">
            <a:noAutofit/>
          </a:bodyPr>
          <a:lstStyle>
            <a:lvl1pPr>
              <a:defRPr sz="5400" cap="none" baseline="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3">
            <a:extLst>
              <a:ext uri="{FF2B5EF4-FFF2-40B4-BE49-F238E27FC236}">
                <a16:creationId xmlns:a16="http://schemas.microsoft.com/office/drawing/2014/main" id="{D18AF3BC-C17A-D648-8260-6CF1C36E2EBC}"/>
              </a:ext>
            </a:extLst>
          </p:cNvPr>
          <p:cNvSpPr/>
          <p:nvPr userDrawn="1"/>
        </p:nvSpPr>
        <p:spPr>
          <a:xfrm>
            <a:off x="0" y="5562600"/>
            <a:ext cx="9144000" cy="304800"/>
          </a:xfrm>
          <a:prstGeom prst="rect">
            <a:avLst/>
          </a:prstGeom>
          <a:solidFill>
            <a:srgbClr val="FFCD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3">
            <a:extLst>
              <a:ext uri="{FF2B5EF4-FFF2-40B4-BE49-F238E27FC236}">
                <a16:creationId xmlns:a16="http://schemas.microsoft.com/office/drawing/2014/main" id="{D6619346-4B7D-7E4D-ACB0-DCA1D7C18FB3}"/>
              </a:ext>
            </a:extLst>
          </p:cNvPr>
          <p:cNvSpPr>
            <a:spLocks noGrp="1"/>
          </p:cNvSpPr>
          <p:nvPr>
            <p:ph type="ftr" sz="quarter" idx="3"/>
          </p:nvPr>
        </p:nvSpPr>
        <p:spPr>
          <a:xfrm>
            <a:off x="8763000" y="6492875"/>
            <a:ext cx="381000" cy="365125"/>
          </a:xfrm>
          <a:prstGeom prst="rect">
            <a:avLst/>
          </a:prstGeom>
        </p:spPr>
        <p:txBody>
          <a:bodyPr vert="horz" lIns="0" tIns="0" rIns="91440" bIns="45720" rtlCol="0" anchor="ctr"/>
          <a:lstStyle>
            <a:lvl1pPr algn="r">
              <a:defRPr sz="1200" b="0" i="0">
                <a:solidFill>
                  <a:schemeClr val="bg1">
                    <a:lumMod val="65000"/>
                  </a:schemeClr>
                </a:solidFill>
                <a:latin typeface="Arial Narrow" panose="020B0604020202020204" pitchFamily="34" charset="0"/>
                <a:cs typeface="Arial Narrow" panose="020B0604020202020204" pitchFamily="34" charset="0"/>
              </a:defRPr>
            </a:lvl1pPr>
          </a:lstStyle>
          <a:p>
            <a:fld id="{86078949-B20E-614C-9EBB-5DE8C587E001}" type="slidenum">
              <a:rPr lang="en-US" smtClean="0"/>
              <a:pPr/>
              <a:t>‹#›</a:t>
            </a:fld>
            <a:endParaRPr lang="en-US"/>
          </a:p>
        </p:txBody>
      </p:sp>
    </p:spTree>
    <p:extLst>
      <p:ext uri="{BB962C8B-B14F-4D97-AF65-F5344CB8AC3E}">
        <p14:creationId xmlns:p14="http://schemas.microsoft.com/office/powerpoint/2010/main" val="1918623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Breaker Slid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F8B74-3AC1-6447-A651-091877293C07}"/>
              </a:ext>
            </a:extLst>
          </p:cNvPr>
          <p:cNvSpPr/>
          <p:nvPr userDrawn="1"/>
        </p:nvSpPr>
        <p:spPr>
          <a:xfrm>
            <a:off x="0" y="0"/>
            <a:ext cx="9144000" cy="5867400"/>
          </a:xfrm>
          <a:prstGeom prst="rect">
            <a:avLst/>
          </a:prstGeom>
          <a:solidFill>
            <a:srgbClr val="003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1371600"/>
            <a:ext cx="7848600" cy="1927225"/>
          </a:xfrm>
        </p:spPr>
        <p:txBody>
          <a:bodyPr anchor="b">
            <a:noAutofit/>
          </a:bodyPr>
          <a:lstStyle>
            <a:lvl1pPr>
              <a:defRPr sz="5400" cap="none" baseline="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cxnSp>
        <p:nvCxnSpPr>
          <p:cNvPr id="8" name="Straight Connector 7"/>
          <p:cNvCxnSpPr/>
          <p:nvPr/>
        </p:nvCxnSpPr>
        <p:spPr>
          <a:xfrm>
            <a:off x="685800" y="3398520"/>
            <a:ext cx="7848600" cy="15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Footer Placeholder 3">
            <a:extLst>
              <a:ext uri="{FF2B5EF4-FFF2-40B4-BE49-F238E27FC236}">
                <a16:creationId xmlns:a16="http://schemas.microsoft.com/office/drawing/2014/main" id="{BB7528D9-65C0-264E-BF7E-F48741853B8F}"/>
              </a:ext>
            </a:extLst>
          </p:cNvPr>
          <p:cNvSpPr>
            <a:spLocks noGrp="1"/>
          </p:cNvSpPr>
          <p:nvPr>
            <p:ph type="ftr" sz="quarter" idx="3"/>
          </p:nvPr>
        </p:nvSpPr>
        <p:spPr>
          <a:xfrm>
            <a:off x="8763000" y="6492875"/>
            <a:ext cx="381000" cy="365125"/>
          </a:xfrm>
          <a:prstGeom prst="rect">
            <a:avLst/>
          </a:prstGeom>
        </p:spPr>
        <p:txBody>
          <a:bodyPr vert="horz" lIns="0" tIns="0" rIns="91440" bIns="45720" rtlCol="0" anchor="ctr"/>
          <a:lstStyle>
            <a:lvl1pPr algn="r">
              <a:defRPr sz="1200" b="0" i="0">
                <a:solidFill>
                  <a:schemeClr val="bg1">
                    <a:lumMod val="65000"/>
                  </a:schemeClr>
                </a:solidFill>
                <a:latin typeface="Arial Narrow" panose="020B0604020202020204" pitchFamily="34" charset="0"/>
                <a:cs typeface="Arial Narrow" panose="020B0604020202020204" pitchFamily="34" charset="0"/>
              </a:defRPr>
            </a:lvl1pPr>
          </a:lstStyle>
          <a:p>
            <a:fld id="{86078949-B20E-614C-9EBB-5DE8C587E001}" type="slidenum">
              <a:rPr lang="en-US" smtClean="0"/>
              <a:pPr/>
              <a:t>‹#›</a:t>
            </a:fld>
            <a:endParaRPr lang="en-US"/>
          </a:p>
        </p:txBody>
      </p:sp>
    </p:spTree>
    <p:extLst>
      <p:ext uri="{BB962C8B-B14F-4D97-AF65-F5344CB8AC3E}">
        <p14:creationId xmlns:p14="http://schemas.microsoft.com/office/powerpoint/2010/main" val="1701837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eaker Slide 2">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4CC3992-FB31-4147-9C83-694A97CBB52B}"/>
              </a:ext>
            </a:extLst>
          </p:cNvPr>
          <p:cNvSpPr/>
          <p:nvPr userDrawn="1"/>
        </p:nvSpPr>
        <p:spPr>
          <a:xfrm>
            <a:off x="0" y="0"/>
            <a:ext cx="9144000" cy="5867400"/>
          </a:xfrm>
          <a:prstGeom prst="rect">
            <a:avLst/>
          </a:prstGeom>
          <a:solidFill>
            <a:srgbClr val="FFC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p:nvPr>
        </p:nvSpPr>
        <p:spPr>
          <a:xfrm>
            <a:off x="685800" y="1371600"/>
            <a:ext cx="7848600" cy="1927225"/>
          </a:xfrm>
        </p:spPr>
        <p:txBody>
          <a:bodyPr anchor="b">
            <a:noAutofit/>
          </a:bodyPr>
          <a:lstStyle>
            <a:lvl1pPr>
              <a:defRPr sz="5400" cap="none" baseline="0">
                <a:solidFill>
                  <a:srgbClr val="003057"/>
                </a:solidFill>
              </a:defRPr>
            </a:lvl1pPr>
          </a:lstStyle>
          <a:p>
            <a:r>
              <a:rPr lang="en-US"/>
              <a:t>Click to edit Master title style</a:t>
            </a:r>
          </a:p>
        </p:txBody>
      </p:sp>
      <p:sp>
        <p:nvSpPr>
          <p:cNvPr id="6" name="Subtitle 2"/>
          <p:cNvSpPr>
            <a:spLocks noGrp="1"/>
          </p:cNvSpPr>
          <p:nvPr>
            <p:ph type="subTitle" idx="1"/>
          </p:nvPr>
        </p:nvSpPr>
        <p:spPr>
          <a:xfrm>
            <a:off x="685800" y="3505200"/>
            <a:ext cx="6400800" cy="1752600"/>
          </a:xfrm>
        </p:spPr>
        <p:txBody>
          <a:bodyPr/>
          <a:lstStyle>
            <a:lvl1pPr marL="0" indent="0" algn="l">
              <a:buNone/>
              <a:defRPr>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cxnSp>
        <p:nvCxnSpPr>
          <p:cNvPr id="8" name="Straight Connector 7"/>
          <p:cNvCxnSpPr/>
          <p:nvPr userDrawn="1"/>
        </p:nvCxnSpPr>
        <p:spPr>
          <a:xfrm>
            <a:off x="685800" y="3398520"/>
            <a:ext cx="7848600" cy="1588"/>
          </a:xfrm>
          <a:prstGeom prst="line">
            <a:avLst/>
          </a:prstGeom>
          <a:ln w="19050">
            <a:solidFill>
              <a:srgbClr val="003057"/>
            </a:solidFill>
          </a:ln>
        </p:spPr>
        <p:style>
          <a:lnRef idx="1">
            <a:schemeClr val="accent1"/>
          </a:lnRef>
          <a:fillRef idx="0">
            <a:schemeClr val="accent1"/>
          </a:fillRef>
          <a:effectRef idx="0">
            <a:schemeClr val="accent1"/>
          </a:effectRef>
          <a:fontRef idx="minor">
            <a:schemeClr val="tx1"/>
          </a:fontRef>
        </p:style>
      </p:cxnSp>
      <p:sp>
        <p:nvSpPr>
          <p:cNvPr id="7" name="Footer Placeholder 3">
            <a:extLst>
              <a:ext uri="{FF2B5EF4-FFF2-40B4-BE49-F238E27FC236}">
                <a16:creationId xmlns:a16="http://schemas.microsoft.com/office/drawing/2014/main" id="{F44E6EC5-C4A4-404B-94C4-0A5A9D63448E}"/>
              </a:ext>
            </a:extLst>
          </p:cNvPr>
          <p:cNvSpPr>
            <a:spLocks noGrp="1"/>
          </p:cNvSpPr>
          <p:nvPr>
            <p:ph type="ftr" sz="quarter" idx="3"/>
          </p:nvPr>
        </p:nvSpPr>
        <p:spPr>
          <a:xfrm>
            <a:off x="8763000" y="6492875"/>
            <a:ext cx="381000" cy="365125"/>
          </a:xfrm>
          <a:prstGeom prst="rect">
            <a:avLst/>
          </a:prstGeom>
        </p:spPr>
        <p:txBody>
          <a:bodyPr vert="horz" lIns="0" tIns="0" rIns="91440" bIns="45720" rtlCol="0" anchor="ctr"/>
          <a:lstStyle>
            <a:lvl1pPr algn="r">
              <a:defRPr sz="1200" b="0" i="0">
                <a:solidFill>
                  <a:schemeClr val="tx1">
                    <a:lumMod val="65000"/>
                  </a:schemeClr>
                </a:solidFill>
                <a:latin typeface="Arial Narrow" panose="020B0604020202020204" pitchFamily="34" charset="0"/>
                <a:cs typeface="Arial Narrow" panose="020B0604020202020204" pitchFamily="34" charset="0"/>
              </a:defRPr>
            </a:lvl1pPr>
          </a:lstStyle>
          <a:p>
            <a:fld id="{86078949-B20E-614C-9EBB-5DE8C587E00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3">
            <a:extLst>
              <a:ext uri="{FF2B5EF4-FFF2-40B4-BE49-F238E27FC236}">
                <a16:creationId xmlns:a16="http://schemas.microsoft.com/office/drawing/2014/main" id="{B49875B6-6D13-EA45-97A9-03696FD81F50}"/>
              </a:ext>
            </a:extLst>
          </p:cNvPr>
          <p:cNvSpPr>
            <a:spLocks noGrp="1"/>
          </p:cNvSpPr>
          <p:nvPr>
            <p:ph type="ftr" sz="quarter" idx="3"/>
          </p:nvPr>
        </p:nvSpPr>
        <p:spPr>
          <a:xfrm>
            <a:off x="8763000" y="6492875"/>
            <a:ext cx="381000" cy="365125"/>
          </a:xfrm>
          <a:prstGeom prst="rect">
            <a:avLst/>
          </a:prstGeom>
        </p:spPr>
        <p:txBody>
          <a:bodyPr vert="horz" lIns="0" tIns="0" rIns="91440" bIns="45720" rtlCol="0" anchor="ctr"/>
          <a:lstStyle>
            <a:lvl1pPr algn="r">
              <a:defRPr sz="1200" b="0" i="0">
                <a:solidFill>
                  <a:schemeClr val="bg1">
                    <a:lumMod val="65000"/>
                  </a:schemeClr>
                </a:solidFill>
                <a:latin typeface="Arial Narrow" panose="020B0604020202020204" pitchFamily="34" charset="0"/>
                <a:cs typeface="Arial Narrow" panose="020B0604020202020204" pitchFamily="34" charset="0"/>
              </a:defRPr>
            </a:lvl1pPr>
          </a:lstStyle>
          <a:p>
            <a:fld id="{86078949-B20E-614C-9EBB-5DE8C587E00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Content Placeholder 2"/>
          <p:cNvSpPr>
            <a:spLocks noGrp="1"/>
          </p:cNvSpPr>
          <p:nvPr>
            <p:ph sz="half" idx="1"/>
          </p:nvPr>
        </p:nvSpPr>
        <p:spPr>
          <a:xfrm>
            <a:off x="457200" y="1673352"/>
            <a:ext cx="4038600" cy="44988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3352"/>
            <a:ext cx="4038600" cy="44988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3">
            <a:extLst>
              <a:ext uri="{FF2B5EF4-FFF2-40B4-BE49-F238E27FC236}">
                <a16:creationId xmlns:a16="http://schemas.microsoft.com/office/drawing/2014/main" id="{F725E25D-0180-6F4C-8645-D33E597EDA9F}"/>
              </a:ext>
            </a:extLst>
          </p:cNvPr>
          <p:cNvSpPr>
            <a:spLocks noGrp="1"/>
          </p:cNvSpPr>
          <p:nvPr>
            <p:ph type="ftr" sz="quarter" idx="3"/>
          </p:nvPr>
        </p:nvSpPr>
        <p:spPr>
          <a:xfrm>
            <a:off x="8763000" y="6492875"/>
            <a:ext cx="381000" cy="365125"/>
          </a:xfrm>
          <a:prstGeom prst="rect">
            <a:avLst/>
          </a:prstGeom>
        </p:spPr>
        <p:txBody>
          <a:bodyPr vert="horz" lIns="0" tIns="0" rIns="91440" bIns="45720" rtlCol="0" anchor="ctr"/>
          <a:lstStyle>
            <a:lvl1pPr algn="r">
              <a:defRPr sz="1200" b="0" i="0">
                <a:solidFill>
                  <a:schemeClr val="bg1">
                    <a:lumMod val="65000"/>
                  </a:schemeClr>
                </a:solidFill>
                <a:latin typeface="Arial Narrow" panose="020B0604020202020204" pitchFamily="34" charset="0"/>
                <a:cs typeface="Arial Narrow" panose="020B0604020202020204" pitchFamily="34" charset="0"/>
              </a:defRPr>
            </a:lvl1pPr>
          </a:lstStyle>
          <a:p>
            <a:fld id="{86078949-B20E-614C-9EBB-5DE8C587E00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098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2098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p:cNvCxnSpPr/>
          <p:nvPr/>
        </p:nvCxnSpPr>
        <p:spPr>
          <a:xfrm rot="5400000">
            <a:off x="2217817" y="38172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Footer Placeholder 3">
            <a:extLst>
              <a:ext uri="{FF2B5EF4-FFF2-40B4-BE49-F238E27FC236}">
                <a16:creationId xmlns:a16="http://schemas.microsoft.com/office/drawing/2014/main" id="{C09A0D8A-56B1-5A4D-9D5B-0C2DD1974ECB}"/>
              </a:ext>
            </a:extLst>
          </p:cNvPr>
          <p:cNvSpPr>
            <a:spLocks noGrp="1"/>
          </p:cNvSpPr>
          <p:nvPr>
            <p:ph type="ftr" sz="quarter" idx="10"/>
          </p:nvPr>
        </p:nvSpPr>
        <p:spPr>
          <a:xfrm>
            <a:off x="8763000" y="6492875"/>
            <a:ext cx="381000" cy="365125"/>
          </a:xfrm>
          <a:prstGeom prst="rect">
            <a:avLst/>
          </a:prstGeom>
        </p:spPr>
        <p:txBody>
          <a:bodyPr vert="horz" lIns="0" tIns="0" rIns="91440" bIns="45720" rtlCol="0" anchor="ctr"/>
          <a:lstStyle>
            <a:lvl1pPr algn="r">
              <a:defRPr sz="1200" b="0" i="0">
                <a:solidFill>
                  <a:schemeClr val="bg1">
                    <a:lumMod val="65000"/>
                  </a:schemeClr>
                </a:solidFill>
                <a:latin typeface="Arial Narrow" panose="020B0604020202020204" pitchFamily="34" charset="0"/>
                <a:cs typeface="Arial Narrow" panose="020B0604020202020204" pitchFamily="34" charset="0"/>
              </a:defRPr>
            </a:lvl1pPr>
          </a:lstStyle>
          <a:p>
            <a:fld id="{86078949-B20E-614C-9EBB-5DE8C587E00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AA9A7C49-4F6D-FD4B-9D3F-6A01937AEB56}"/>
              </a:ext>
            </a:extLst>
          </p:cNvPr>
          <p:cNvSpPr>
            <a:spLocks noGrp="1"/>
          </p:cNvSpPr>
          <p:nvPr>
            <p:ph type="ftr" sz="quarter" idx="3"/>
          </p:nvPr>
        </p:nvSpPr>
        <p:spPr>
          <a:xfrm>
            <a:off x="8763000" y="6492875"/>
            <a:ext cx="381000" cy="365125"/>
          </a:xfrm>
          <a:prstGeom prst="rect">
            <a:avLst/>
          </a:prstGeom>
        </p:spPr>
        <p:txBody>
          <a:bodyPr vert="horz" lIns="0" tIns="0" rIns="91440" bIns="45720" rtlCol="0" anchor="ctr"/>
          <a:lstStyle>
            <a:lvl1pPr algn="r">
              <a:defRPr sz="1200" b="0" i="0">
                <a:solidFill>
                  <a:schemeClr val="bg1">
                    <a:lumMod val="65000"/>
                  </a:schemeClr>
                </a:solidFill>
                <a:latin typeface="Arial Narrow" panose="020B0604020202020204" pitchFamily="34" charset="0"/>
                <a:cs typeface="Arial Narrow" panose="020B0604020202020204" pitchFamily="34" charset="0"/>
              </a:defRPr>
            </a:lvl1pPr>
          </a:lstStyle>
          <a:p>
            <a:fld id="{86078949-B20E-614C-9EBB-5DE8C587E00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3">
            <a:extLst>
              <a:ext uri="{FF2B5EF4-FFF2-40B4-BE49-F238E27FC236}">
                <a16:creationId xmlns:a16="http://schemas.microsoft.com/office/drawing/2014/main" id="{6948D4D1-61D5-1746-8311-FD748B525B8A}"/>
              </a:ext>
            </a:extLst>
          </p:cNvPr>
          <p:cNvSpPr>
            <a:spLocks noGrp="1"/>
          </p:cNvSpPr>
          <p:nvPr>
            <p:ph type="ftr" sz="quarter" idx="3"/>
          </p:nvPr>
        </p:nvSpPr>
        <p:spPr>
          <a:xfrm>
            <a:off x="8763000" y="6492875"/>
            <a:ext cx="381000" cy="365125"/>
          </a:xfrm>
          <a:prstGeom prst="rect">
            <a:avLst/>
          </a:prstGeom>
        </p:spPr>
        <p:txBody>
          <a:bodyPr vert="horz" lIns="0" tIns="0" rIns="91440" bIns="45720" rtlCol="0" anchor="ctr"/>
          <a:lstStyle>
            <a:lvl1pPr algn="r">
              <a:defRPr sz="1200" b="0" i="0">
                <a:solidFill>
                  <a:schemeClr val="bg1">
                    <a:lumMod val="65000"/>
                  </a:schemeClr>
                </a:solidFill>
                <a:latin typeface="Arial Narrow" panose="020B0604020202020204" pitchFamily="34" charset="0"/>
                <a:cs typeface="Arial Narrow" panose="020B0604020202020204" pitchFamily="34" charset="0"/>
              </a:defRPr>
            </a:lvl1pPr>
          </a:lstStyle>
          <a:p>
            <a:fld id="{86078949-B20E-614C-9EBB-5DE8C587E00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1" i="0">
                <a:solidFill>
                  <a:schemeClr val="tx2"/>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971800" y="792080"/>
            <a:ext cx="5715000" cy="53801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2130553"/>
            <a:ext cx="2139696" cy="404164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9" name="Straight Connector 8"/>
          <p:cNvCxnSpPr/>
          <p:nvPr/>
        </p:nvCxnSpPr>
        <p:spPr>
          <a:xfrm>
            <a:off x="2776598" y="792080"/>
            <a:ext cx="0" cy="538012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Footer Placeholder 3">
            <a:extLst>
              <a:ext uri="{FF2B5EF4-FFF2-40B4-BE49-F238E27FC236}">
                <a16:creationId xmlns:a16="http://schemas.microsoft.com/office/drawing/2014/main" id="{02C54B88-BE63-C249-912C-D4CB1D6EA545}"/>
              </a:ext>
            </a:extLst>
          </p:cNvPr>
          <p:cNvSpPr>
            <a:spLocks noGrp="1"/>
          </p:cNvSpPr>
          <p:nvPr>
            <p:ph type="ftr" sz="quarter" idx="3"/>
          </p:nvPr>
        </p:nvSpPr>
        <p:spPr>
          <a:xfrm>
            <a:off x="8763000" y="6492875"/>
            <a:ext cx="381000" cy="365125"/>
          </a:xfrm>
          <a:prstGeom prst="rect">
            <a:avLst/>
          </a:prstGeom>
        </p:spPr>
        <p:txBody>
          <a:bodyPr vert="horz" lIns="0" tIns="0" rIns="91440" bIns="45720" rtlCol="0" anchor="ctr"/>
          <a:lstStyle>
            <a:lvl1pPr algn="r">
              <a:defRPr sz="1200" b="0" i="0">
                <a:solidFill>
                  <a:schemeClr val="bg1">
                    <a:lumMod val="65000"/>
                  </a:schemeClr>
                </a:solidFill>
                <a:latin typeface="Arial Narrow" panose="020B0604020202020204" pitchFamily="34" charset="0"/>
                <a:cs typeface="Arial Narrow" panose="020B0604020202020204" pitchFamily="34" charset="0"/>
              </a:defRPr>
            </a:lvl1pPr>
          </a:lstStyle>
          <a:p>
            <a:fld id="{86078949-B20E-614C-9EBB-5DE8C587E00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1" i="0">
                <a:solidFill>
                  <a:schemeClr val="tx2"/>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p:cNvSpPr>
          <p:nvPr>
            <p:ph type="pic" idx="1"/>
          </p:nvPr>
        </p:nvSpPr>
        <p:spPr>
          <a:xfrm>
            <a:off x="2858610" y="838201"/>
            <a:ext cx="5904390" cy="5257799"/>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457200" y="2133600"/>
            <a:ext cx="2139696" cy="4038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3">
            <a:extLst>
              <a:ext uri="{FF2B5EF4-FFF2-40B4-BE49-F238E27FC236}">
                <a16:creationId xmlns:a16="http://schemas.microsoft.com/office/drawing/2014/main" id="{C7BA3B1F-7BF4-DE47-8E4E-03D3F20A7D7D}"/>
              </a:ext>
            </a:extLst>
          </p:cNvPr>
          <p:cNvSpPr>
            <a:spLocks noGrp="1"/>
          </p:cNvSpPr>
          <p:nvPr>
            <p:ph type="ftr" sz="quarter" idx="3"/>
          </p:nvPr>
        </p:nvSpPr>
        <p:spPr>
          <a:xfrm>
            <a:off x="8763000" y="6492875"/>
            <a:ext cx="381000" cy="365125"/>
          </a:xfrm>
          <a:prstGeom prst="rect">
            <a:avLst/>
          </a:prstGeom>
        </p:spPr>
        <p:txBody>
          <a:bodyPr vert="horz" lIns="0" tIns="0" rIns="91440" bIns="45720" rtlCol="0" anchor="ctr"/>
          <a:lstStyle>
            <a:lvl1pPr algn="r">
              <a:defRPr sz="1200" b="0" i="0">
                <a:solidFill>
                  <a:schemeClr val="bg1">
                    <a:lumMod val="65000"/>
                  </a:schemeClr>
                </a:solidFill>
                <a:latin typeface="Arial Narrow" panose="020B0604020202020204" pitchFamily="34" charset="0"/>
                <a:cs typeface="Arial Narrow" panose="020B0604020202020204" pitchFamily="34" charset="0"/>
              </a:defRPr>
            </a:lvl1pPr>
          </a:lstStyle>
          <a:p>
            <a:fld id="{86078949-B20E-614C-9EBB-5DE8C587E00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72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3"/>
          <p:cNvSpPr>
            <a:spLocks noGrp="1"/>
          </p:cNvSpPr>
          <p:nvPr>
            <p:ph type="ftr" sz="quarter" idx="3"/>
          </p:nvPr>
        </p:nvSpPr>
        <p:spPr>
          <a:xfrm>
            <a:off x="8763000" y="6492875"/>
            <a:ext cx="381000" cy="365125"/>
          </a:xfrm>
          <a:prstGeom prst="rect">
            <a:avLst/>
          </a:prstGeom>
        </p:spPr>
        <p:txBody>
          <a:bodyPr vert="horz" lIns="0" tIns="0" rIns="91440" bIns="45720" rtlCol="0" anchor="ctr"/>
          <a:lstStyle>
            <a:lvl1pPr algn="r">
              <a:defRPr sz="1200" b="0" i="0">
                <a:solidFill>
                  <a:schemeClr val="bg1">
                    <a:lumMod val="65000"/>
                  </a:schemeClr>
                </a:solidFill>
                <a:latin typeface="Arial Narrow" panose="020B0604020202020204" pitchFamily="34" charset="0"/>
                <a:cs typeface="Arial Narrow" panose="020B0604020202020204" pitchFamily="34" charset="0"/>
              </a:defRPr>
            </a:lvl1pPr>
          </a:lstStyle>
          <a:p>
            <a:fld id="{86078949-B20E-614C-9EBB-5DE8C587E001}" type="slidenum">
              <a:rPr lang="en-US" smtClean="0"/>
              <a:pPr/>
              <a:t>‹#›</a:t>
            </a:fld>
            <a:endParaRPr lang="en-US"/>
          </a:p>
        </p:txBody>
      </p:sp>
      <p:pic>
        <p:nvPicPr>
          <p:cNvPr id="4" name="Picture 3">
            <a:extLst>
              <a:ext uri="{FF2B5EF4-FFF2-40B4-BE49-F238E27FC236}">
                <a16:creationId xmlns:a16="http://schemas.microsoft.com/office/drawing/2014/main" id="{5CBE15BF-E420-C249-8705-42EE92A5458C}"/>
              </a:ext>
            </a:extLst>
          </p:cNvPr>
          <p:cNvPicPr>
            <a:picLocks noChangeAspect="1"/>
          </p:cNvPicPr>
          <p:nvPr userDrawn="1"/>
        </p:nvPicPr>
        <p:blipFill>
          <a:blip r:embed="rId13"/>
          <a:stretch>
            <a:fillRect/>
          </a:stretch>
        </p:blipFill>
        <p:spPr>
          <a:xfrm>
            <a:off x="6490629" y="6248400"/>
            <a:ext cx="2196171" cy="381943"/>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 id="2147483669" r:id="rId2"/>
    <p:sldLayoutId id="2147483668" r:id="rId3"/>
    <p:sldLayoutId id="2147483661" r:id="rId4"/>
    <p:sldLayoutId id="2147483660" r:id="rId5"/>
    <p:sldLayoutId id="2147483662" r:id="rId6"/>
    <p:sldLayoutId id="2147483663" r:id="rId7"/>
    <p:sldLayoutId id="2147483664" r:id="rId8"/>
    <p:sldLayoutId id="2147483665" r:id="rId9"/>
    <p:sldLayoutId id="2147483666" r:id="rId10"/>
    <p:sldLayoutId id="2147483667" r:id="rId11"/>
  </p:sldLayoutIdLst>
  <p:hf hdr="0" dt="0"/>
  <p:txStyles>
    <p:titleStyle>
      <a:lvl1pPr algn="l" defTabSz="914400" rtl="0" eaLnBrk="1" latinLnBrk="0" hangingPunct="1">
        <a:spcBef>
          <a:spcPct val="0"/>
        </a:spcBef>
        <a:buNone/>
        <a:defRPr sz="4000" b="1" i="0" kern="1200" spc="-100" baseline="0">
          <a:solidFill>
            <a:schemeClr val="tx1"/>
          </a:solidFill>
          <a:latin typeface="Arial" panose="020B0604020202020204" pitchFamily="34" charset="0"/>
          <a:ea typeface="Palatino" pitchFamily="2" charset="77"/>
          <a:cs typeface="Arial" panose="020B0604020202020204" pitchFamily="34" charset="0"/>
        </a:defRPr>
      </a:lvl1pPr>
    </p:titleStyle>
    <p:bodyStyle>
      <a:lvl1pPr marL="182880" indent="-182880" algn="l" defTabSz="914400" rtl="0" eaLnBrk="1" latinLnBrk="0" hangingPunct="1">
        <a:spcBef>
          <a:spcPct val="20000"/>
        </a:spcBef>
        <a:buClr>
          <a:srgbClr val="1573DD"/>
        </a:buClr>
        <a:buSzPct val="85000"/>
        <a:buFont typeface="Arial" pitchFamily="34" charset="0"/>
        <a:buChar char="•"/>
        <a:defRPr sz="2400" b="0" i="0" kern="1200">
          <a:solidFill>
            <a:schemeClr val="tx1"/>
          </a:solidFill>
          <a:latin typeface="Arial Narrow" panose="020B0604020202020204" pitchFamily="34" charset="0"/>
          <a:ea typeface="+mn-ea"/>
          <a:cs typeface="Arial Narrow" panose="020B0604020202020204" pitchFamily="34" charset="0"/>
        </a:defRPr>
      </a:lvl1pPr>
      <a:lvl2pPr marL="457200" indent="-182880" algn="l" defTabSz="914400" rtl="0" eaLnBrk="1" latinLnBrk="0" hangingPunct="1">
        <a:spcBef>
          <a:spcPct val="20000"/>
        </a:spcBef>
        <a:buClr>
          <a:srgbClr val="1573DD"/>
        </a:buClr>
        <a:buSzPct val="85000"/>
        <a:buFont typeface="Arial" pitchFamily="34" charset="0"/>
        <a:buChar char="•"/>
        <a:defRPr sz="2000" b="0" i="0" kern="1200">
          <a:solidFill>
            <a:schemeClr val="tx1"/>
          </a:solidFill>
          <a:latin typeface="Arial Narrow" panose="020B0604020202020204" pitchFamily="34" charset="0"/>
          <a:ea typeface="+mn-ea"/>
          <a:cs typeface="Arial Narrow" panose="020B0604020202020204" pitchFamily="34" charset="0"/>
        </a:defRPr>
      </a:lvl2pPr>
      <a:lvl3pPr marL="731520" indent="-182880" algn="l" defTabSz="914400" rtl="0" eaLnBrk="1" latinLnBrk="0" hangingPunct="1">
        <a:spcBef>
          <a:spcPct val="20000"/>
        </a:spcBef>
        <a:buClr>
          <a:srgbClr val="1573DD"/>
        </a:buClr>
        <a:buSzPct val="90000"/>
        <a:buFont typeface="Arial"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3pPr>
      <a:lvl4pPr marL="1005840" indent="-182880" algn="l" defTabSz="914400" rtl="0" eaLnBrk="1" latinLnBrk="0" hangingPunct="1">
        <a:spcBef>
          <a:spcPct val="20000"/>
        </a:spcBef>
        <a:buClr>
          <a:srgbClr val="1573DD"/>
        </a:buClr>
        <a:buFont typeface="Arial" pitchFamily="34" charset="0"/>
        <a:buChar char="•"/>
        <a:defRPr sz="1600" b="0" i="0" kern="1200">
          <a:solidFill>
            <a:schemeClr val="tx1"/>
          </a:solidFill>
          <a:latin typeface="Arial Narrow" panose="020B0604020202020204" pitchFamily="34" charset="0"/>
          <a:ea typeface="+mn-ea"/>
          <a:cs typeface="Arial Narrow" panose="020B0604020202020204" pitchFamily="34" charset="0"/>
        </a:defRPr>
      </a:lvl4pPr>
      <a:lvl5pPr marL="1188720" indent="-137160" algn="l" defTabSz="914400" rtl="0" eaLnBrk="1" latinLnBrk="0" hangingPunct="1">
        <a:spcBef>
          <a:spcPct val="20000"/>
        </a:spcBef>
        <a:buClr>
          <a:srgbClr val="1573DD"/>
        </a:buClr>
        <a:buSzPct val="100000"/>
        <a:buFont typeface="Arial" pitchFamily="34" charset="0"/>
        <a:buChar char="•"/>
        <a:defRPr sz="1400" b="0" i="0" kern="1200" baseline="0">
          <a:solidFill>
            <a:schemeClr val="tx1"/>
          </a:solidFill>
          <a:latin typeface="Arial Narrow" panose="020B0604020202020204" pitchFamily="34" charset="0"/>
          <a:ea typeface="+mn-ea"/>
          <a:cs typeface="Arial Narrow" panose="020B0604020202020204" pitchFamily="34" charset="0"/>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hyperlink" Target="https://www.collegeessayguy.com/"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2D5A295-464C-E34C-960B-AC123D170E6D}"/>
              </a:ext>
            </a:extLst>
          </p:cNvPr>
          <p:cNvSpPr>
            <a:spLocks noGrp="1"/>
          </p:cNvSpPr>
          <p:nvPr>
            <p:ph type="ctrTitle"/>
          </p:nvPr>
        </p:nvSpPr>
        <p:spPr/>
        <p:txBody>
          <a:bodyPr/>
          <a:lstStyle/>
          <a:p>
            <a:br>
              <a:rPr lang="en-US">
                <a:latin typeface="Arial"/>
                <a:cs typeface="Arial"/>
              </a:rPr>
            </a:br>
            <a:r>
              <a:rPr lang="en-US">
                <a:latin typeface="Arial"/>
                <a:cs typeface="Arial"/>
              </a:rPr>
              <a:t>In 650 Words or Less</a:t>
            </a:r>
            <a:endParaRPr lang="en-US"/>
          </a:p>
        </p:txBody>
      </p:sp>
      <p:sp>
        <p:nvSpPr>
          <p:cNvPr id="6" name="Subtitle 5">
            <a:extLst>
              <a:ext uri="{FF2B5EF4-FFF2-40B4-BE49-F238E27FC236}">
                <a16:creationId xmlns:a16="http://schemas.microsoft.com/office/drawing/2014/main" id="{57487E7A-AC89-E543-A584-6D33FCAF4778}"/>
              </a:ext>
            </a:extLst>
          </p:cNvPr>
          <p:cNvSpPr>
            <a:spLocks noGrp="1"/>
          </p:cNvSpPr>
          <p:nvPr>
            <p:ph type="subTitle" idx="1"/>
          </p:nvPr>
        </p:nvSpPr>
        <p:spPr/>
        <p:txBody>
          <a:bodyPr vert="horz" lIns="91440" tIns="45720" rIns="91440" bIns="45720" rtlCol="0" anchor="t">
            <a:normAutofit/>
          </a:bodyPr>
          <a:lstStyle/>
          <a:p>
            <a:r>
              <a:rPr lang="en-US" sz="3200">
                <a:latin typeface="Arial Narrow"/>
              </a:rPr>
              <a:t>Taking on The College Essay!</a:t>
            </a:r>
            <a:endParaRPr lang="en-US" sz="3200"/>
          </a:p>
        </p:txBody>
      </p:sp>
    </p:spTree>
    <p:extLst>
      <p:ext uri="{BB962C8B-B14F-4D97-AF65-F5344CB8AC3E}">
        <p14:creationId xmlns:p14="http://schemas.microsoft.com/office/powerpoint/2010/main" val="136670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B54D4-8BF4-480C-9475-2DE182C795A0}"/>
              </a:ext>
            </a:extLst>
          </p:cNvPr>
          <p:cNvSpPr>
            <a:spLocks noGrp="1"/>
          </p:cNvSpPr>
          <p:nvPr>
            <p:ph type="ctrTitle"/>
          </p:nvPr>
        </p:nvSpPr>
        <p:spPr/>
        <p:txBody>
          <a:bodyPr/>
          <a:lstStyle/>
          <a:p>
            <a:r>
              <a:rPr lang="en-US">
                <a:latin typeface="Arial"/>
                <a:cs typeface="Arial"/>
              </a:rPr>
              <a:t>Learning Objectives</a:t>
            </a:r>
            <a:endParaRPr lang="en-US"/>
          </a:p>
        </p:txBody>
      </p:sp>
      <p:sp>
        <p:nvSpPr>
          <p:cNvPr id="3" name="Subtitle 2">
            <a:extLst>
              <a:ext uri="{FF2B5EF4-FFF2-40B4-BE49-F238E27FC236}">
                <a16:creationId xmlns:a16="http://schemas.microsoft.com/office/drawing/2014/main" id="{44C8ED55-7790-41A4-AC2F-22B214EDE1C8}"/>
              </a:ext>
            </a:extLst>
          </p:cNvPr>
          <p:cNvSpPr>
            <a:spLocks noGrp="1"/>
          </p:cNvSpPr>
          <p:nvPr>
            <p:ph type="subTitle" idx="1"/>
          </p:nvPr>
        </p:nvSpPr>
        <p:spPr>
          <a:xfrm>
            <a:off x="685800" y="3505200"/>
            <a:ext cx="7851731" cy="1335066"/>
          </a:xfrm>
        </p:spPr>
        <p:txBody>
          <a:bodyPr vert="horz" lIns="91440" tIns="45720" rIns="91440" bIns="45720" rtlCol="0" anchor="t">
            <a:normAutofit fontScale="92500" lnSpcReduction="10000"/>
          </a:bodyPr>
          <a:lstStyle/>
          <a:p>
            <a:r>
              <a:rPr lang="en-US">
                <a:latin typeface="Arial Narrow"/>
              </a:rPr>
              <a:t>This session is geared toward students who are in the early stages of their writing process. We will discuss what colleges look for in the essay, how to craft an authentic essay, and share helpful information about optional and supplemental essays.  </a:t>
            </a:r>
            <a:endParaRPr lang="en-US"/>
          </a:p>
        </p:txBody>
      </p:sp>
      <p:sp>
        <p:nvSpPr>
          <p:cNvPr id="4" name="Footer Placeholder 3">
            <a:extLst>
              <a:ext uri="{FF2B5EF4-FFF2-40B4-BE49-F238E27FC236}">
                <a16:creationId xmlns:a16="http://schemas.microsoft.com/office/drawing/2014/main" id="{638B7C24-4DA4-41D6-B4FD-A34F8857F3F2}"/>
              </a:ext>
            </a:extLst>
          </p:cNvPr>
          <p:cNvSpPr>
            <a:spLocks noGrp="1"/>
          </p:cNvSpPr>
          <p:nvPr>
            <p:ph type="ftr" sz="quarter" idx="3"/>
          </p:nvPr>
        </p:nvSpPr>
        <p:spPr/>
        <p:txBody>
          <a:bodyPr/>
          <a:lstStyle/>
          <a:p>
            <a:fld id="{86078949-B20E-614C-9EBB-5DE8C587E001}" type="slidenum">
              <a:rPr lang="en-US" smtClean="0"/>
              <a:pPr/>
              <a:t>2</a:t>
            </a:fld>
            <a:endParaRPr lang="en-US"/>
          </a:p>
        </p:txBody>
      </p:sp>
    </p:spTree>
    <p:extLst>
      <p:ext uri="{BB962C8B-B14F-4D97-AF65-F5344CB8AC3E}">
        <p14:creationId xmlns:p14="http://schemas.microsoft.com/office/powerpoint/2010/main" val="3519078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5-7752-1E43-9B64-C98EED230401}"/>
              </a:ext>
            </a:extLst>
          </p:cNvPr>
          <p:cNvSpPr>
            <a:spLocks noGrp="1"/>
          </p:cNvSpPr>
          <p:nvPr>
            <p:ph type="title"/>
          </p:nvPr>
        </p:nvSpPr>
        <p:spPr/>
        <p:txBody>
          <a:bodyPr/>
          <a:lstStyle/>
          <a:p>
            <a:r>
              <a:rPr lang="en-US">
                <a:latin typeface="Arial"/>
                <a:cs typeface="Arial"/>
              </a:rPr>
              <a:t>Workshop Agenda</a:t>
            </a:r>
          </a:p>
        </p:txBody>
      </p:sp>
      <p:sp>
        <p:nvSpPr>
          <p:cNvPr id="4" name="Footer Placeholder 3">
            <a:extLst>
              <a:ext uri="{FF2B5EF4-FFF2-40B4-BE49-F238E27FC236}">
                <a16:creationId xmlns:a16="http://schemas.microsoft.com/office/drawing/2014/main" id="{D761C4A6-0259-9449-80F0-E593B9F43523}"/>
              </a:ext>
            </a:extLst>
          </p:cNvPr>
          <p:cNvSpPr>
            <a:spLocks noGrp="1"/>
          </p:cNvSpPr>
          <p:nvPr>
            <p:ph type="ftr" sz="quarter" idx="3"/>
          </p:nvPr>
        </p:nvSpPr>
        <p:spPr>
          <a:xfrm>
            <a:off x="8761071" y="6553200"/>
            <a:ext cx="381000" cy="304800"/>
          </a:xfrm>
        </p:spPr>
        <p:txBody>
          <a:bodyPr/>
          <a:lstStyle/>
          <a:p>
            <a:fld id="{86078949-B20E-614C-9EBB-5DE8C587E001}" type="slidenum">
              <a:rPr lang="en-US" smtClean="0"/>
              <a:pPr/>
              <a:t>3</a:t>
            </a:fld>
            <a:endParaRPr lang="en-US"/>
          </a:p>
        </p:txBody>
      </p:sp>
      <p:grpSp>
        <p:nvGrpSpPr>
          <p:cNvPr id="7" name="Group 6">
            <a:extLst>
              <a:ext uri="{FF2B5EF4-FFF2-40B4-BE49-F238E27FC236}">
                <a16:creationId xmlns:a16="http://schemas.microsoft.com/office/drawing/2014/main" id="{58E1D251-C5F7-AB48-9BC1-C1D12D8F9343}"/>
              </a:ext>
            </a:extLst>
          </p:cNvPr>
          <p:cNvGrpSpPr/>
          <p:nvPr/>
        </p:nvGrpSpPr>
        <p:grpSpPr>
          <a:xfrm>
            <a:off x="685800" y="1524000"/>
            <a:ext cx="4042269" cy="585306"/>
            <a:chOff x="660400" y="2235200"/>
            <a:chExt cx="4038600" cy="584775"/>
          </a:xfrm>
        </p:grpSpPr>
        <p:sp>
          <p:nvSpPr>
            <p:cNvPr id="8" name="TextBox 7">
              <a:extLst>
                <a:ext uri="{FF2B5EF4-FFF2-40B4-BE49-F238E27FC236}">
                  <a16:creationId xmlns:a16="http://schemas.microsoft.com/office/drawing/2014/main" id="{029707F3-32E9-6C45-A24D-AEA72C7BD5E2}"/>
                </a:ext>
              </a:extLst>
            </p:cNvPr>
            <p:cNvSpPr txBox="1"/>
            <p:nvPr/>
          </p:nvSpPr>
          <p:spPr>
            <a:xfrm>
              <a:off x="660400" y="2235200"/>
              <a:ext cx="524933" cy="584775"/>
            </a:xfrm>
            <a:prstGeom prst="rect">
              <a:avLst/>
            </a:prstGeom>
            <a:solidFill>
              <a:srgbClr val="003057"/>
            </a:solidFill>
          </p:spPr>
          <p:txBody>
            <a:bodyPr wrap="square" tIns="72000" rtlCol="0" anchor="ctr" anchorCtr="0">
              <a:noAutofit/>
            </a:bodyPr>
            <a:lstStyle/>
            <a:p>
              <a:pPr algn="ctr"/>
              <a:r>
                <a:rPr lang="en-GB" sz="2000" b="1">
                  <a:solidFill>
                    <a:schemeClr val="bg1"/>
                  </a:solidFill>
                  <a:latin typeface="Arial" panose="020B0604020202020204" pitchFamily="34" charset="0"/>
                  <a:ea typeface="Palatino" pitchFamily="2" charset="77"/>
                  <a:cs typeface="Arial" panose="020B0604020202020204" pitchFamily="34" charset="0"/>
                </a:rPr>
                <a:t>1</a:t>
              </a:r>
              <a:endParaRPr lang="th-TH" sz="2000" b="1">
                <a:solidFill>
                  <a:schemeClr val="bg1"/>
                </a:solidFill>
                <a:latin typeface="Arial" panose="020B0604020202020204" pitchFamily="34" charset="0"/>
                <a:ea typeface="Palatino" pitchFamily="2" charset="77"/>
              </a:endParaRPr>
            </a:p>
          </p:txBody>
        </p:sp>
        <p:sp>
          <p:nvSpPr>
            <p:cNvPr id="9" name="TextBox 8">
              <a:extLst>
                <a:ext uri="{FF2B5EF4-FFF2-40B4-BE49-F238E27FC236}">
                  <a16:creationId xmlns:a16="http://schemas.microsoft.com/office/drawing/2014/main" id="{503D3B80-76F4-3846-86DB-961761DF399B}"/>
                </a:ext>
              </a:extLst>
            </p:cNvPr>
            <p:cNvSpPr txBox="1"/>
            <p:nvPr/>
          </p:nvSpPr>
          <p:spPr>
            <a:xfrm>
              <a:off x="1253066" y="2235200"/>
              <a:ext cx="3445934" cy="584775"/>
            </a:xfrm>
            <a:prstGeom prst="rect">
              <a:avLst/>
            </a:prstGeom>
            <a:noFill/>
          </p:spPr>
          <p:txBody>
            <a:bodyPr wrap="square" lIns="91440" tIns="45720" rIns="91440" bIns="45720" rtlCol="0" anchor="ctr">
              <a:noAutofit/>
            </a:bodyPr>
            <a:lstStyle/>
            <a:p>
              <a:r>
                <a:rPr lang="en-GB">
                  <a:latin typeface="Arial Narrow"/>
                </a:rPr>
                <a:t>The Role of the College Essay</a:t>
              </a:r>
              <a:endParaRPr lang="en-GB">
                <a:latin typeface="Arial Narrow" panose="020B0604020202020204" pitchFamily="34" charset="0"/>
              </a:endParaRPr>
            </a:p>
          </p:txBody>
        </p:sp>
      </p:grpSp>
      <p:grpSp>
        <p:nvGrpSpPr>
          <p:cNvPr id="10" name="Group 9">
            <a:extLst>
              <a:ext uri="{FF2B5EF4-FFF2-40B4-BE49-F238E27FC236}">
                <a16:creationId xmlns:a16="http://schemas.microsoft.com/office/drawing/2014/main" id="{0B923FC8-6410-E44E-8503-166A5219E79D}"/>
              </a:ext>
            </a:extLst>
          </p:cNvPr>
          <p:cNvGrpSpPr/>
          <p:nvPr/>
        </p:nvGrpSpPr>
        <p:grpSpPr>
          <a:xfrm>
            <a:off x="685800" y="2173455"/>
            <a:ext cx="4042269" cy="585306"/>
            <a:chOff x="660400" y="2235200"/>
            <a:chExt cx="4038600" cy="584775"/>
          </a:xfrm>
        </p:grpSpPr>
        <p:sp>
          <p:nvSpPr>
            <p:cNvPr id="11" name="TextBox 10">
              <a:extLst>
                <a:ext uri="{FF2B5EF4-FFF2-40B4-BE49-F238E27FC236}">
                  <a16:creationId xmlns:a16="http://schemas.microsoft.com/office/drawing/2014/main" id="{9C5D20D6-E5E3-284A-B749-2328D251C584}"/>
                </a:ext>
              </a:extLst>
            </p:cNvPr>
            <p:cNvSpPr txBox="1"/>
            <p:nvPr/>
          </p:nvSpPr>
          <p:spPr>
            <a:xfrm>
              <a:off x="660400" y="2235200"/>
              <a:ext cx="524933" cy="584775"/>
            </a:xfrm>
            <a:prstGeom prst="rect">
              <a:avLst/>
            </a:prstGeom>
            <a:solidFill>
              <a:srgbClr val="1573DD"/>
            </a:solidFill>
          </p:spPr>
          <p:txBody>
            <a:bodyPr wrap="square" tIns="72000" rtlCol="0" anchor="ctr" anchorCtr="0">
              <a:noAutofit/>
            </a:bodyPr>
            <a:lstStyle/>
            <a:p>
              <a:pPr algn="ctr"/>
              <a:r>
                <a:rPr lang="en-GB" sz="2000" b="1">
                  <a:solidFill>
                    <a:schemeClr val="bg1"/>
                  </a:solidFill>
                  <a:latin typeface="Arial" panose="020B0604020202020204" pitchFamily="34" charset="0"/>
                  <a:ea typeface="Palatino" pitchFamily="2" charset="77"/>
                  <a:cs typeface="Arial" panose="020B0604020202020204" pitchFamily="34" charset="0"/>
                </a:rPr>
                <a:t>2</a:t>
              </a:r>
              <a:endParaRPr lang="th-TH" sz="2000" b="1">
                <a:solidFill>
                  <a:schemeClr val="bg1"/>
                </a:solidFill>
                <a:latin typeface="Arial" panose="020B0604020202020204" pitchFamily="34" charset="0"/>
                <a:ea typeface="Palatino" pitchFamily="2" charset="77"/>
              </a:endParaRPr>
            </a:p>
          </p:txBody>
        </p:sp>
        <p:sp>
          <p:nvSpPr>
            <p:cNvPr id="12" name="TextBox 11">
              <a:extLst>
                <a:ext uri="{FF2B5EF4-FFF2-40B4-BE49-F238E27FC236}">
                  <a16:creationId xmlns:a16="http://schemas.microsoft.com/office/drawing/2014/main" id="{B240C98F-7BB4-734B-A694-507B27F8519A}"/>
                </a:ext>
              </a:extLst>
            </p:cNvPr>
            <p:cNvSpPr txBox="1"/>
            <p:nvPr/>
          </p:nvSpPr>
          <p:spPr>
            <a:xfrm>
              <a:off x="1253066" y="2235200"/>
              <a:ext cx="3445934" cy="584775"/>
            </a:xfrm>
            <a:prstGeom prst="rect">
              <a:avLst/>
            </a:prstGeom>
            <a:noFill/>
          </p:spPr>
          <p:txBody>
            <a:bodyPr wrap="square" lIns="91440" tIns="45720" rIns="91440" bIns="45720" rtlCol="0" anchor="ctr">
              <a:noAutofit/>
            </a:bodyPr>
            <a:lstStyle/>
            <a:p>
              <a:r>
                <a:rPr lang="en-US">
                  <a:latin typeface="Arial Narrow"/>
                </a:rPr>
                <a:t>Finding Your Topic</a:t>
              </a:r>
              <a:endParaRPr lang="th-TH">
                <a:latin typeface="Arial Narrow" panose="020B0604020202020204" pitchFamily="34" charset="0"/>
              </a:endParaRPr>
            </a:p>
          </p:txBody>
        </p:sp>
      </p:grpSp>
      <p:grpSp>
        <p:nvGrpSpPr>
          <p:cNvPr id="13" name="Group 12">
            <a:extLst>
              <a:ext uri="{FF2B5EF4-FFF2-40B4-BE49-F238E27FC236}">
                <a16:creationId xmlns:a16="http://schemas.microsoft.com/office/drawing/2014/main" id="{54CBB104-6F75-9141-822E-423E794B433E}"/>
              </a:ext>
            </a:extLst>
          </p:cNvPr>
          <p:cNvGrpSpPr/>
          <p:nvPr/>
        </p:nvGrpSpPr>
        <p:grpSpPr>
          <a:xfrm>
            <a:off x="685799" y="2843694"/>
            <a:ext cx="4437372" cy="585306"/>
            <a:chOff x="660400" y="2235200"/>
            <a:chExt cx="4433344" cy="584775"/>
          </a:xfrm>
        </p:grpSpPr>
        <p:sp>
          <p:nvSpPr>
            <p:cNvPr id="14" name="TextBox 13">
              <a:extLst>
                <a:ext uri="{FF2B5EF4-FFF2-40B4-BE49-F238E27FC236}">
                  <a16:creationId xmlns:a16="http://schemas.microsoft.com/office/drawing/2014/main" id="{F1271FD3-E3BB-674B-9D1D-0E8E5BFF6994}"/>
                </a:ext>
              </a:extLst>
            </p:cNvPr>
            <p:cNvSpPr txBox="1"/>
            <p:nvPr/>
          </p:nvSpPr>
          <p:spPr>
            <a:xfrm>
              <a:off x="660400" y="2235200"/>
              <a:ext cx="524933" cy="584775"/>
            </a:xfrm>
            <a:prstGeom prst="rect">
              <a:avLst/>
            </a:prstGeom>
            <a:solidFill>
              <a:srgbClr val="003057"/>
            </a:solidFill>
            <a:ln>
              <a:noFill/>
            </a:ln>
          </p:spPr>
          <p:txBody>
            <a:bodyPr wrap="square" tIns="72000" rtlCol="0" anchor="ctr" anchorCtr="0">
              <a:noAutofit/>
            </a:bodyPr>
            <a:lstStyle/>
            <a:p>
              <a:pPr algn="ctr"/>
              <a:r>
                <a:rPr lang="en-GB" sz="2000" b="1">
                  <a:solidFill>
                    <a:schemeClr val="bg1"/>
                  </a:solidFill>
                  <a:latin typeface="Arial" panose="020B0604020202020204" pitchFamily="34" charset="0"/>
                  <a:ea typeface="Palatino" pitchFamily="2" charset="77"/>
                  <a:cs typeface="Arial" panose="020B0604020202020204" pitchFamily="34" charset="0"/>
                </a:rPr>
                <a:t>3</a:t>
              </a:r>
              <a:endParaRPr lang="th-TH" sz="2000" b="1">
                <a:solidFill>
                  <a:schemeClr val="bg1"/>
                </a:solidFill>
                <a:latin typeface="Arial" panose="020B0604020202020204" pitchFamily="34" charset="0"/>
                <a:ea typeface="Palatino" pitchFamily="2" charset="77"/>
              </a:endParaRPr>
            </a:p>
          </p:txBody>
        </p:sp>
        <p:sp>
          <p:nvSpPr>
            <p:cNvPr id="15" name="TextBox 14">
              <a:extLst>
                <a:ext uri="{FF2B5EF4-FFF2-40B4-BE49-F238E27FC236}">
                  <a16:creationId xmlns:a16="http://schemas.microsoft.com/office/drawing/2014/main" id="{379376D3-5E64-2F43-84AA-46502A302232}"/>
                </a:ext>
              </a:extLst>
            </p:cNvPr>
            <p:cNvSpPr txBox="1"/>
            <p:nvPr/>
          </p:nvSpPr>
          <p:spPr>
            <a:xfrm>
              <a:off x="1253065" y="2235200"/>
              <a:ext cx="3840679" cy="584775"/>
            </a:xfrm>
            <a:prstGeom prst="rect">
              <a:avLst/>
            </a:prstGeom>
            <a:noFill/>
          </p:spPr>
          <p:txBody>
            <a:bodyPr wrap="square" lIns="91440" tIns="45720" rIns="91440" bIns="45720" rtlCol="0" anchor="ctr">
              <a:noAutofit/>
            </a:bodyPr>
            <a:lstStyle/>
            <a:p>
              <a:r>
                <a:rPr lang="en-US">
                  <a:latin typeface="Arial Narrow"/>
                  <a:cs typeface="Arial Narrow" panose="020B0604020202020204" pitchFamily="34" charset="0"/>
                </a:rPr>
                <a:t>Structuring and Style</a:t>
              </a:r>
              <a:endParaRPr lang="en-US">
                <a:latin typeface="Arial Narrow" panose="020B0604020202020204" pitchFamily="34" charset="0"/>
                <a:cs typeface="Arial Narrow" panose="020B0604020202020204" pitchFamily="34" charset="0"/>
              </a:endParaRPr>
            </a:p>
          </p:txBody>
        </p:sp>
      </p:grpSp>
      <p:grpSp>
        <p:nvGrpSpPr>
          <p:cNvPr id="16" name="Group 15">
            <a:extLst>
              <a:ext uri="{FF2B5EF4-FFF2-40B4-BE49-F238E27FC236}">
                <a16:creationId xmlns:a16="http://schemas.microsoft.com/office/drawing/2014/main" id="{1B3251BD-651E-AA4D-84C1-7EC9F3B7DDA4}"/>
              </a:ext>
            </a:extLst>
          </p:cNvPr>
          <p:cNvGrpSpPr/>
          <p:nvPr/>
        </p:nvGrpSpPr>
        <p:grpSpPr>
          <a:xfrm>
            <a:off x="685800" y="3503681"/>
            <a:ext cx="4042269" cy="585306"/>
            <a:chOff x="660400" y="2235200"/>
            <a:chExt cx="4038600" cy="584775"/>
          </a:xfrm>
        </p:grpSpPr>
        <p:sp>
          <p:nvSpPr>
            <p:cNvPr id="17" name="TextBox 16">
              <a:extLst>
                <a:ext uri="{FF2B5EF4-FFF2-40B4-BE49-F238E27FC236}">
                  <a16:creationId xmlns:a16="http://schemas.microsoft.com/office/drawing/2014/main" id="{F6089736-CA11-4048-8356-DDF6109C969F}"/>
                </a:ext>
              </a:extLst>
            </p:cNvPr>
            <p:cNvSpPr txBox="1"/>
            <p:nvPr/>
          </p:nvSpPr>
          <p:spPr>
            <a:xfrm>
              <a:off x="660400" y="2235200"/>
              <a:ext cx="524933" cy="584775"/>
            </a:xfrm>
            <a:prstGeom prst="rect">
              <a:avLst/>
            </a:prstGeom>
            <a:solidFill>
              <a:srgbClr val="1573DD"/>
            </a:solidFill>
          </p:spPr>
          <p:txBody>
            <a:bodyPr wrap="square" tIns="72000" rtlCol="0" anchor="ctr" anchorCtr="0">
              <a:noAutofit/>
            </a:bodyPr>
            <a:lstStyle/>
            <a:p>
              <a:pPr algn="ctr"/>
              <a:r>
                <a:rPr lang="en-GB" sz="2000" b="1">
                  <a:solidFill>
                    <a:schemeClr val="bg1"/>
                  </a:solidFill>
                  <a:latin typeface="Arial" panose="020B0604020202020204" pitchFamily="34" charset="0"/>
                  <a:ea typeface="Palatino" pitchFamily="2" charset="77"/>
                  <a:cs typeface="Arial" panose="020B0604020202020204" pitchFamily="34" charset="0"/>
                </a:rPr>
                <a:t>4</a:t>
              </a:r>
              <a:endParaRPr lang="th-TH" sz="2000" b="1">
                <a:solidFill>
                  <a:schemeClr val="bg1"/>
                </a:solidFill>
                <a:latin typeface="Arial" panose="020B0604020202020204" pitchFamily="34" charset="0"/>
                <a:ea typeface="Palatino" pitchFamily="2" charset="77"/>
              </a:endParaRPr>
            </a:p>
          </p:txBody>
        </p:sp>
        <p:sp>
          <p:nvSpPr>
            <p:cNvPr id="18" name="TextBox 17">
              <a:extLst>
                <a:ext uri="{FF2B5EF4-FFF2-40B4-BE49-F238E27FC236}">
                  <a16:creationId xmlns:a16="http://schemas.microsoft.com/office/drawing/2014/main" id="{DAA3921E-4C5D-344C-9298-940134058752}"/>
                </a:ext>
              </a:extLst>
            </p:cNvPr>
            <p:cNvSpPr txBox="1"/>
            <p:nvPr/>
          </p:nvSpPr>
          <p:spPr>
            <a:xfrm>
              <a:off x="1253066" y="2235200"/>
              <a:ext cx="3445934" cy="584775"/>
            </a:xfrm>
            <a:prstGeom prst="rect">
              <a:avLst/>
            </a:prstGeom>
            <a:noFill/>
          </p:spPr>
          <p:txBody>
            <a:bodyPr wrap="square" lIns="91440" tIns="45720" rIns="91440" bIns="45720" rtlCol="0" anchor="ctr">
              <a:noAutofit/>
            </a:bodyPr>
            <a:lstStyle/>
            <a:p>
              <a:r>
                <a:rPr lang="en-US">
                  <a:latin typeface="Arial Narrow"/>
                </a:rPr>
                <a:t>Writing Exercise </a:t>
              </a:r>
              <a:endParaRPr lang="en-US"/>
            </a:p>
          </p:txBody>
        </p:sp>
      </p:grpSp>
      <p:grpSp>
        <p:nvGrpSpPr>
          <p:cNvPr id="19" name="Group 18">
            <a:extLst>
              <a:ext uri="{FF2B5EF4-FFF2-40B4-BE49-F238E27FC236}">
                <a16:creationId xmlns:a16="http://schemas.microsoft.com/office/drawing/2014/main" id="{CD1FB6FC-585F-0F4E-BFED-0E329A104270}"/>
              </a:ext>
            </a:extLst>
          </p:cNvPr>
          <p:cNvGrpSpPr/>
          <p:nvPr/>
        </p:nvGrpSpPr>
        <p:grpSpPr>
          <a:xfrm>
            <a:off x="685800" y="4184450"/>
            <a:ext cx="4042269" cy="585306"/>
            <a:chOff x="660400" y="2235200"/>
            <a:chExt cx="4038600" cy="584775"/>
          </a:xfrm>
        </p:grpSpPr>
        <p:sp>
          <p:nvSpPr>
            <p:cNvPr id="20" name="TextBox 19">
              <a:extLst>
                <a:ext uri="{FF2B5EF4-FFF2-40B4-BE49-F238E27FC236}">
                  <a16:creationId xmlns:a16="http://schemas.microsoft.com/office/drawing/2014/main" id="{CE086CBE-8BD5-FF4F-9B7E-2E7E07EA1F8B}"/>
                </a:ext>
              </a:extLst>
            </p:cNvPr>
            <p:cNvSpPr txBox="1"/>
            <p:nvPr/>
          </p:nvSpPr>
          <p:spPr>
            <a:xfrm>
              <a:off x="660400" y="2235200"/>
              <a:ext cx="524933" cy="584775"/>
            </a:xfrm>
            <a:prstGeom prst="rect">
              <a:avLst/>
            </a:prstGeom>
            <a:solidFill>
              <a:srgbClr val="003057"/>
            </a:solidFill>
          </p:spPr>
          <p:txBody>
            <a:bodyPr wrap="square" tIns="72000" rtlCol="0" anchor="ctr" anchorCtr="0">
              <a:noAutofit/>
            </a:bodyPr>
            <a:lstStyle/>
            <a:p>
              <a:pPr algn="ctr"/>
              <a:r>
                <a:rPr lang="en-GB" sz="2000" b="1">
                  <a:solidFill>
                    <a:schemeClr val="bg1"/>
                  </a:solidFill>
                  <a:latin typeface="Arial" panose="020B0604020202020204" pitchFamily="34" charset="0"/>
                  <a:ea typeface="Palatino" pitchFamily="2" charset="77"/>
                  <a:cs typeface="Arial" panose="020B0604020202020204" pitchFamily="34" charset="0"/>
                </a:rPr>
                <a:t>5</a:t>
              </a:r>
              <a:endParaRPr lang="th-TH" sz="2000" b="1">
                <a:solidFill>
                  <a:schemeClr val="bg1"/>
                </a:solidFill>
                <a:latin typeface="Arial" panose="020B0604020202020204" pitchFamily="34" charset="0"/>
                <a:ea typeface="Palatino" pitchFamily="2" charset="77"/>
              </a:endParaRPr>
            </a:p>
          </p:txBody>
        </p:sp>
        <p:sp>
          <p:nvSpPr>
            <p:cNvPr id="21" name="TextBox 20">
              <a:extLst>
                <a:ext uri="{FF2B5EF4-FFF2-40B4-BE49-F238E27FC236}">
                  <a16:creationId xmlns:a16="http://schemas.microsoft.com/office/drawing/2014/main" id="{1F897C80-B0FA-964E-8B87-5574ABB47071}"/>
                </a:ext>
              </a:extLst>
            </p:cNvPr>
            <p:cNvSpPr txBox="1"/>
            <p:nvPr/>
          </p:nvSpPr>
          <p:spPr>
            <a:xfrm>
              <a:off x="1253066" y="2235200"/>
              <a:ext cx="3445934" cy="584775"/>
            </a:xfrm>
            <a:prstGeom prst="rect">
              <a:avLst/>
            </a:prstGeom>
            <a:noFill/>
          </p:spPr>
          <p:txBody>
            <a:bodyPr wrap="square" lIns="91440" tIns="45720" rIns="91440" bIns="45720" rtlCol="0" anchor="ctr">
              <a:noAutofit/>
            </a:bodyPr>
            <a:lstStyle/>
            <a:p>
              <a:r>
                <a:rPr lang="en-US">
                  <a:latin typeface="Arial Narrow"/>
                  <a:cs typeface="Arial Narrow" panose="020B0604020202020204" pitchFamily="34" charset="0"/>
                </a:rPr>
                <a:t>Optional/Supplemental Essays</a:t>
              </a:r>
              <a:endParaRPr lang="en-US">
                <a:latin typeface="Arial Narrow" panose="020B0604020202020204" pitchFamily="34" charset="0"/>
                <a:cs typeface="Arial Narrow" panose="020B0604020202020204" pitchFamily="34" charset="0"/>
              </a:endParaRPr>
            </a:p>
          </p:txBody>
        </p:sp>
      </p:grpSp>
      <p:grpSp>
        <p:nvGrpSpPr>
          <p:cNvPr id="22" name="Group 21">
            <a:extLst>
              <a:ext uri="{FF2B5EF4-FFF2-40B4-BE49-F238E27FC236}">
                <a16:creationId xmlns:a16="http://schemas.microsoft.com/office/drawing/2014/main" id="{AFED352B-9F51-40BE-9C00-B8D2EE9E56E2}"/>
              </a:ext>
            </a:extLst>
          </p:cNvPr>
          <p:cNvGrpSpPr/>
          <p:nvPr/>
        </p:nvGrpSpPr>
        <p:grpSpPr>
          <a:xfrm>
            <a:off x="685799" y="4871105"/>
            <a:ext cx="4042271" cy="585306"/>
            <a:chOff x="660400" y="2235200"/>
            <a:chExt cx="4038601" cy="584775"/>
          </a:xfrm>
        </p:grpSpPr>
        <p:sp>
          <p:nvSpPr>
            <p:cNvPr id="23" name="TextBox 22">
              <a:extLst>
                <a:ext uri="{FF2B5EF4-FFF2-40B4-BE49-F238E27FC236}">
                  <a16:creationId xmlns:a16="http://schemas.microsoft.com/office/drawing/2014/main" id="{1AD3722F-E0E4-4916-9304-F54FE3A7C783}"/>
                </a:ext>
              </a:extLst>
            </p:cNvPr>
            <p:cNvSpPr txBox="1"/>
            <p:nvPr/>
          </p:nvSpPr>
          <p:spPr>
            <a:xfrm>
              <a:off x="660400" y="2235200"/>
              <a:ext cx="524933" cy="584775"/>
            </a:xfrm>
            <a:prstGeom prst="rect">
              <a:avLst/>
            </a:prstGeom>
            <a:solidFill>
              <a:srgbClr val="1573DD"/>
            </a:solidFill>
          </p:spPr>
          <p:txBody>
            <a:bodyPr wrap="square" lIns="91440" tIns="72000" rIns="91440" bIns="45720" rtlCol="0" anchor="ctr" anchorCtr="0">
              <a:noAutofit/>
            </a:bodyPr>
            <a:lstStyle/>
            <a:p>
              <a:pPr algn="ctr"/>
              <a:r>
                <a:rPr lang="en-GB" sz="2000" b="1">
                  <a:solidFill>
                    <a:schemeClr val="bg1"/>
                  </a:solidFill>
                  <a:latin typeface="Arial"/>
                  <a:ea typeface="Palatino" pitchFamily="2" charset="77"/>
                  <a:cs typeface="Arial"/>
                </a:rPr>
                <a:t>6</a:t>
              </a:r>
              <a:endParaRPr lang="th-TH" sz="2000" b="1">
                <a:solidFill>
                  <a:schemeClr val="bg1"/>
                </a:solidFill>
                <a:latin typeface="Arial" panose="020B0604020202020204" pitchFamily="34" charset="0"/>
                <a:ea typeface="Palatino" pitchFamily="2" charset="77"/>
              </a:endParaRPr>
            </a:p>
          </p:txBody>
        </p:sp>
        <p:sp>
          <p:nvSpPr>
            <p:cNvPr id="24" name="TextBox 23">
              <a:extLst>
                <a:ext uri="{FF2B5EF4-FFF2-40B4-BE49-F238E27FC236}">
                  <a16:creationId xmlns:a16="http://schemas.microsoft.com/office/drawing/2014/main" id="{6DC5F2D9-1056-4F1D-AC7C-38CBB8F45312}"/>
                </a:ext>
              </a:extLst>
            </p:cNvPr>
            <p:cNvSpPr txBox="1"/>
            <p:nvPr/>
          </p:nvSpPr>
          <p:spPr>
            <a:xfrm>
              <a:off x="1253067" y="2235200"/>
              <a:ext cx="3445934" cy="584775"/>
            </a:xfrm>
            <a:prstGeom prst="rect">
              <a:avLst/>
            </a:prstGeom>
            <a:noFill/>
          </p:spPr>
          <p:txBody>
            <a:bodyPr wrap="square" lIns="91440" tIns="45720" rIns="91440" bIns="45720" rtlCol="0" anchor="ctr">
              <a:noAutofit/>
            </a:bodyPr>
            <a:lstStyle/>
            <a:p>
              <a:r>
                <a:rPr lang="en-US">
                  <a:latin typeface="Arial Narrow"/>
                </a:rPr>
                <a:t>Next Steps</a:t>
              </a:r>
              <a:endParaRPr lang="th-TH">
                <a:latin typeface="Arial Narrow" panose="020B0604020202020204" pitchFamily="34" charset="0"/>
              </a:endParaRPr>
            </a:p>
          </p:txBody>
        </p:sp>
      </p:grpSp>
      <p:grpSp>
        <p:nvGrpSpPr>
          <p:cNvPr id="25" name="Group 24">
            <a:extLst>
              <a:ext uri="{FF2B5EF4-FFF2-40B4-BE49-F238E27FC236}">
                <a16:creationId xmlns:a16="http://schemas.microsoft.com/office/drawing/2014/main" id="{CF021781-3F2F-452F-BB7A-7B19B0C38847}"/>
              </a:ext>
            </a:extLst>
          </p:cNvPr>
          <p:cNvGrpSpPr/>
          <p:nvPr/>
        </p:nvGrpSpPr>
        <p:grpSpPr>
          <a:xfrm>
            <a:off x="685799" y="5551875"/>
            <a:ext cx="4042270" cy="585306"/>
            <a:chOff x="660400" y="2235200"/>
            <a:chExt cx="4038600" cy="584775"/>
          </a:xfrm>
        </p:grpSpPr>
        <p:sp>
          <p:nvSpPr>
            <p:cNvPr id="26" name="TextBox 25">
              <a:extLst>
                <a:ext uri="{FF2B5EF4-FFF2-40B4-BE49-F238E27FC236}">
                  <a16:creationId xmlns:a16="http://schemas.microsoft.com/office/drawing/2014/main" id="{AA16D2B1-1C24-470E-9653-0618BDB19A4F}"/>
                </a:ext>
              </a:extLst>
            </p:cNvPr>
            <p:cNvSpPr txBox="1"/>
            <p:nvPr/>
          </p:nvSpPr>
          <p:spPr>
            <a:xfrm>
              <a:off x="660400" y="2235200"/>
              <a:ext cx="524933" cy="584775"/>
            </a:xfrm>
            <a:prstGeom prst="rect">
              <a:avLst/>
            </a:prstGeom>
            <a:solidFill>
              <a:srgbClr val="003057"/>
            </a:solidFill>
          </p:spPr>
          <p:txBody>
            <a:bodyPr wrap="square" lIns="91440" tIns="72000" rIns="91440" bIns="45720" rtlCol="0" anchor="ctr" anchorCtr="0">
              <a:noAutofit/>
            </a:bodyPr>
            <a:lstStyle/>
            <a:p>
              <a:pPr algn="ctr"/>
              <a:r>
                <a:rPr lang="en-GB" sz="2000" b="1">
                  <a:solidFill>
                    <a:schemeClr val="bg1"/>
                  </a:solidFill>
                  <a:latin typeface="Arial" panose="020B0604020202020204" pitchFamily="34" charset="0"/>
                  <a:ea typeface="Palatino" pitchFamily="2" charset="77"/>
                  <a:cs typeface="Arial"/>
                </a:rPr>
                <a:t>7</a:t>
              </a:r>
            </a:p>
          </p:txBody>
        </p:sp>
        <p:sp>
          <p:nvSpPr>
            <p:cNvPr id="27" name="TextBox 26">
              <a:extLst>
                <a:ext uri="{FF2B5EF4-FFF2-40B4-BE49-F238E27FC236}">
                  <a16:creationId xmlns:a16="http://schemas.microsoft.com/office/drawing/2014/main" id="{D6B76279-0F1D-47BE-9EEB-0C84C23628FF}"/>
                </a:ext>
              </a:extLst>
            </p:cNvPr>
            <p:cNvSpPr txBox="1"/>
            <p:nvPr/>
          </p:nvSpPr>
          <p:spPr>
            <a:xfrm>
              <a:off x="1253066" y="2235200"/>
              <a:ext cx="3445934" cy="584775"/>
            </a:xfrm>
            <a:prstGeom prst="rect">
              <a:avLst/>
            </a:prstGeom>
            <a:noFill/>
          </p:spPr>
          <p:txBody>
            <a:bodyPr wrap="square" lIns="91440" tIns="45720" rIns="91440" bIns="45720" rtlCol="0" anchor="ctr">
              <a:noAutofit/>
            </a:bodyPr>
            <a:lstStyle/>
            <a:p>
              <a:r>
                <a:rPr lang="en-US">
                  <a:latin typeface="Arial Narrow"/>
                  <a:cs typeface="Arial Narrow" panose="020B0604020202020204" pitchFamily="34" charset="0"/>
                </a:rPr>
                <a:t>Q&amp;A</a:t>
              </a:r>
              <a:endParaRPr lang="en-US">
                <a:latin typeface="Arial Narrow" panose="020B0604020202020204" pitchFamily="34" charset="0"/>
                <a:cs typeface="Arial Narrow" panose="020B0604020202020204" pitchFamily="34" charset="0"/>
              </a:endParaRPr>
            </a:p>
          </p:txBody>
        </p:sp>
      </p:grpSp>
    </p:spTree>
    <p:extLst>
      <p:ext uri="{BB962C8B-B14F-4D97-AF65-F5344CB8AC3E}">
        <p14:creationId xmlns:p14="http://schemas.microsoft.com/office/powerpoint/2010/main" val="2612639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6FA75-6E61-45E2-95DA-E41E87B8A91F}"/>
              </a:ext>
            </a:extLst>
          </p:cNvPr>
          <p:cNvSpPr>
            <a:spLocks noGrp="1"/>
          </p:cNvSpPr>
          <p:nvPr>
            <p:ph type="ctrTitle"/>
          </p:nvPr>
        </p:nvSpPr>
        <p:spPr/>
        <p:txBody>
          <a:bodyPr/>
          <a:lstStyle/>
          <a:p>
            <a:r>
              <a:rPr lang="en-US">
                <a:latin typeface="Arial"/>
                <a:cs typeface="Arial"/>
              </a:rPr>
              <a:t>Zoom Etiquette</a:t>
            </a:r>
            <a:endParaRPr lang="en-US"/>
          </a:p>
        </p:txBody>
      </p:sp>
      <p:sp>
        <p:nvSpPr>
          <p:cNvPr id="3" name="Subtitle 2">
            <a:extLst>
              <a:ext uri="{FF2B5EF4-FFF2-40B4-BE49-F238E27FC236}">
                <a16:creationId xmlns:a16="http://schemas.microsoft.com/office/drawing/2014/main" id="{3781B365-89C2-4230-8399-5D328C4CB4C6}"/>
              </a:ext>
            </a:extLst>
          </p:cNvPr>
          <p:cNvSpPr>
            <a:spLocks noGrp="1"/>
          </p:cNvSpPr>
          <p:nvPr>
            <p:ph type="subTitle" idx="1"/>
          </p:nvPr>
        </p:nvSpPr>
        <p:spPr/>
        <p:txBody>
          <a:bodyPr vert="horz" lIns="91440" tIns="45720" rIns="91440" bIns="45720" rtlCol="0" anchor="t">
            <a:normAutofit fontScale="92500"/>
          </a:bodyPr>
          <a:lstStyle/>
          <a:p>
            <a:pPr marL="342900" indent="-342900">
              <a:buChar char="•"/>
            </a:pPr>
            <a:r>
              <a:rPr lang="en-US">
                <a:latin typeface="Arial Narrow"/>
              </a:rPr>
              <a:t>Please keep yourself muted. </a:t>
            </a:r>
            <a:endParaRPr lang="en-US"/>
          </a:p>
          <a:p>
            <a:pPr marL="342900" indent="-342900">
              <a:buChar char="•"/>
            </a:pPr>
            <a:r>
              <a:rPr lang="en-US">
                <a:latin typeface="Arial Narrow"/>
              </a:rPr>
              <a:t>You don't need to keep your video on.</a:t>
            </a:r>
            <a:endParaRPr lang="en-US"/>
          </a:p>
          <a:p>
            <a:pPr marL="342900" indent="-342900">
              <a:buChar char="•"/>
            </a:pPr>
            <a:r>
              <a:rPr lang="en-US">
                <a:latin typeface="Arial Narrow"/>
              </a:rPr>
              <a:t>Use the Chat feature if you have questions throughout.</a:t>
            </a:r>
          </a:p>
          <a:p>
            <a:pPr marL="342900" indent="-342900">
              <a:buChar char="•"/>
            </a:pPr>
            <a:r>
              <a:rPr lang="en-US">
                <a:latin typeface="Arial Narrow"/>
              </a:rPr>
              <a:t>Use Speaker View during the Presentation.</a:t>
            </a:r>
            <a:endParaRPr lang="en-US"/>
          </a:p>
        </p:txBody>
      </p:sp>
      <p:sp>
        <p:nvSpPr>
          <p:cNvPr id="4" name="Footer Placeholder 3">
            <a:extLst>
              <a:ext uri="{FF2B5EF4-FFF2-40B4-BE49-F238E27FC236}">
                <a16:creationId xmlns:a16="http://schemas.microsoft.com/office/drawing/2014/main" id="{D78D302C-C8B3-4BFA-9773-13E57F90AFE5}"/>
              </a:ext>
            </a:extLst>
          </p:cNvPr>
          <p:cNvSpPr>
            <a:spLocks noGrp="1"/>
          </p:cNvSpPr>
          <p:nvPr>
            <p:ph type="ftr" sz="quarter" idx="3"/>
          </p:nvPr>
        </p:nvSpPr>
        <p:spPr/>
        <p:txBody>
          <a:bodyPr/>
          <a:lstStyle/>
          <a:p>
            <a:fld id="{86078949-B20E-614C-9EBB-5DE8C587E001}" type="slidenum">
              <a:rPr lang="en-US" smtClean="0"/>
              <a:pPr/>
              <a:t>4</a:t>
            </a:fld>
            <a:endParaRPr lang="en-US"/>
          </a:p>
        </p:txBody>
      </p:sp>
    </p:spTree>
    <p:extLst>
      <p:ext uri="{BB962C8B-B14F-4D97-AF65-F5344CB8AC3E}">
        <p14:creationId xmlns:p14="http://schemas.microsoft.com/office/powerpoint/2010/main" val="268923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E275C-D7EC-4865-8088-2C33B09D9E38}"/>
              </a:ext>
            </a:extLst>
          </p:cNvPr>
          <p:cNvSpPr>
            <a:spLocks noGrp="1"/>
          </p:cNvSpPr>
          <p:nvPr>
            <p:ph type="ctrTitle"/>
          </p:nvPr>
        </p:nvSpPr>
        <p:spPr/>
        <p:txBody>
          <a:bodyPr/>
          <a:lstStyle/>
          <a:p>
            <a:r>
              <a:rPr lang="en-US">
                <a:latin typeface="Arial"/>
                <a:cs typeface="Arial"/>
              </a:rPr>
              <a:t>The Role of the Essay</a:t>
            </a:r>
            <a:endParaRPr lang="en-US"/>
          </a:p>
        </p:txBody>
      </p:sp>
      <p:sp>
        <p:nvSpPr>
          <p:cNvPr id="3" name="Subtitle 2">
            <a:extLst>
              <a:ext uri="{FF2B5EF4-FFF2-40B4-BE49-F238E27FC236}">
                <a16:creationId xmlns:a16="http://schemas.microsoft.com/office/drawing/2014/main" id="{EB9C0C07-78A4-409C-8B6C-14A720937693}"/>
              </a:ext>
            </a:extLst>
          </p:cNvPr>
          <p:cNvSpPr>
            <a:spLocks noGrp="1"/>
          </p:cNvSpPr>
          <p:nvPr>
            <p:ph type="subTitle" idx="1"/>
          </p:nvPr>
        </p:nvSpPr>
        <p:spPr/>
        <p:txBody>
          <a:bodyPr/>
          <a:lstStyle/>
          <a:p>
            <a:endParaRPr lang="en-US"/>
          </a:p>
        </p:txBody>
      </p:sp>
      <p:sp>
        <p:nvSpPr>
          <p:cNvPr id="4" name="Footer Placeholder 3">
            <a:extLst>
              <a:ext uri="{FF2B5EF4-FFF2-40B4-BE49-F238E27FC236}">
                <a16:creationId xmlns:a16="http://schemas.microsoft.com/office/drawing/2014/main" id="{CEC0E6E8-ED89-4D44-B654-4C245BC6F7C9}"/>
              </a:ext>
            </a:extLst>
          </p:cNvPr>
          <p:cNvSpPr>
            <a:spLocks noGrp="1"/>
          </p:cNvSpPr>
          <p:nvPr>
            <p:ph type="ftr" sz="quarter" idx="3"/>
          </p:nvPr>
        </p:nvSpPr>
        <p:spPr/>
        <p:txBody>
          <a:bodyPr/>
          <a:lstStyle/>
          <a:p>
            <a:fld id="{86078949-B20E-614C-9EBB-5DE8C587E001}" type="slidenum">
              <a:rPr lang="en-US" smtClean="0"/>
              <a:pPr/>
              <a:t>5</a:t>
            </a:fld>
            <a:endParaRPr lang="en-US"/>
          </a:p>
        </p:txBody>
      </p:sp>
    </p:spTree>
    <p:extLst>
      <p:ext uri="{BB962C8B-B14F-4D97-AF65-F5344CB8AC3E}">
        <p14:creationId xmlns:p14="http://schemas.microsoft.com/office/powerpoint/2010/main" val="1876929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5-7752-1E43-9B64-C98EED230401}"/>
              </a:ext>
            </a:extLst>
          </p:cNvPr>
          <p:cNvSpPr>
            <a:spLocks noGrp="1"/>
          </p:cNvSpPr>
          <p:nvPr>
            <p:ph type="title"/>
          </p:nvPr>
        </p:nvSpPr>
        <p:spPr/>
        <p:txBody>
          <a:bodyPr/>
          <a:lstStyle/>
          <a:p>
            <a:r>
              <a:rPr lang="en-US">
                <a:latin typeface="Arial"/>
                <a:cs typeface="Arial"/>
              </a:rPr>
              <a:t>The Personal Essay</a:t>
            </a:r>
            <a:endParaRPr lang="en-US"/>
          </a:p>
        </p:txBody>
      </p:sp>
      <p:sp>
        <p:nvSpPr>
          <p:cNvPr id="3" name="Content Placeholder 2">
            <a:extLst>
              <a:ext uri="{FF2B5EF4-FFF2-40B4-BE49-F238E27FC236}">
                <a16:creationId xmlns:a16="http://schemas.microsoft.com/office/drawing/2014/main" id="{11842537-4DBF-0D45-84A8-19C6659A833F}"/>
              </a:ext>
            </a:extLst>
          </p:cNvPr>
          <p:cNvSpPr>
            <a:spLocks noGrp="1"/>
          </p:cNvSpPr>
          <p:nvPr>
            <p:ph idx="1"/>
          </p:nvPr>
        </p:nvSpPr>
        <p:spPr>
          <a:xfrm>
            <a:off x="457200" y="1600200"/>
            <a:ext cx="7239000" cy="4572000"/>
          </a:xfrm>
        </p:spPr>
        <p:txBody>
          <a:bodyPr vert="horz" lIns="91440" tIns="45720" rIns="91440" bIns="45720" rtlCol="0" anchor="t">
            <a:normAutofit/>
          </a:bodyPr>
          <a:lstStyle/>
          <a:p>
            <a:pPr marL="0" indent="0">
              <a:spcBef>
                <a:spcPts val="0"/>
              </a:spcBef>
              <a:spcAft>
                <a:spcPts val="1800"/>
              </a:spcAft>
              <a:buNone/>
            </a:pPr>
            <a:r>
              <a:rPr lang="en-US" sz="2000" b="1">
                <a:latin typeface="Arial Narrow"/>
              </a:rPr>
              <a:t>The Admissions committee uses your essay to "evaluate" your...</a:t>
            </a:r>
          </a:p>
          <a:p>
            <a:pPr marL="342900" indent="-342900">
              <a:spcBef>
                <a:spcPts val="0"/>
              </a:spcBef>
              <a:spcAft>
                <a:spcPts val="1800"/>
              </a:spcAft>
            </a:pPr>
            <a:r>
              <a:rPr lang="en-US" sz="2000">
                <a:latin typeface="Arial Narrow"/>
              </a:rPr>
              <a:t>personal qualities and values</a:t>
            </a:r>
          </a:p>
          <a:p>
            <a:pPr marL="342900" indent="-342900">
              <a:spcBef>
                <a:spcPts val="0"/>
              </a:spcBef>
              <a:spcAft>
                <a:spcPts val="1800"/>
              </a:spcAft>
            </a:pPr>
            <a:r>
              <a:rPr lang="en-US" sz="2000">
                <a:latin typeface="Arial Narrow"/>
              </a:rPr>
              <a:t>unique voice, passions, interests</a:t>
            </a:r>
          </a:p>
          <a:p>
            <a:pPr marL="342900" indent="-342900">
              <a:spcBef>
                <a:spcPts val="0"/>
              </a:spcBef>
              <a:spcAft>
                <a:spcPts val="1800"/>
              </a:spcAft>
            </a:pPr>
            <a:r>
              <a:rPr lang="en-US" sz="2000">
                <a:latin typeface="Arial Narrow"/>
              </a:rPr>
              <a:t>level and quality of written expression</a:t>
            </a:r>
          </a:p>
          <a:p>
            <a:pPr marL="0" indent="0">
              <a:spcBef>
                <a:spcPts val="0"/>
              </a:spcBef>
              <a:spcAft>
                <a:spcPts val="1800"/>
              </a:spcAft>
              <a:buNone/>
            </a:pPr>
            <a:r>
              <a:rPr lang="en-US" sz="2000" b="1">
                <a:latin typeface="Arial Narrow"/>
              </a:rPr>
              <a:t>This is your chance to:</a:t>
            </a:r>
          </a:p>
          <a:p>
            <a:pPr>
              <a:spcBef>
                <a:spcPts val="0"/>
              </a:spcBef>
              <a:spcAft>
                <a:spcPts val="1800"/>
              </a:spcAft>
            </a:pPr>
            <a:r>
              <a:rPr lang="en-US" sz="2000">
                <a:latin typeface="Arial Narrow"/>
              </a:rPr>
              <a:t>breathe life into your applications.</a:t>
            </a:r>
            <a:endParaRPr lang="en-US"/>
          </a:p>
          <a:p>
            <a:pPr>
              <a:spcBef>
                <a:spcPts val="0"/>
              </a:spcBef>
              <a:spcAft>
                <a:spcPts val="1800"/>
              </a:spcAft>
            </a:pPr>
            <a:r>
              <a:rPr lang="en-US" sz="2000">
                <a:latin typeface="Arial Narrow"/>
              </a:rPr>
              <a:t>describe who you are as a person, not just as a student</a:t>
            </a:r>
            <a:endParaRPr lang="en-US" sz="2000"/>
          </a:p>
          <a:p>
            <a:pPr>
              <a:spcBef>
                <a:spcPts val="0"/>
              </a:spcBef>
              <a:spcAft>
                <a:spcPts val="1800"/>
              </a:spcAft>
            </a:pPr>
            <a:r>
              <a:rPr lang="en-US" sz="2000">
                <a:latin typeface="Arial Narrow"/>
              </a:rPr>
              <a:t>share something important about YOU that other parts of the app does not show</a:t>
            </a:r>
          </a:p>
        </p:txBody>
      </p:sp>
      <p:sp>
        <p:nvSpPr>
          <p:cNvPr id="4" name="Footer Placeholder 3">
            <a:extLst>
              <a:ext uri="{FF2B5EF4-FFF2-40B4-BE49-F238E27FC236}">
                <a16:creationId xmlns:a16="http://schemas.microsoft.com/office/drawing/2014/main" id="{D761C4A6-0259-9449-80F0-E593B9F43523}"/>
              </a:ext>
            </a:extLst>
          </p:cNvPr>
          <p:cNvSpPr>
            <a:spLocks noGrp="1"/>
          </p:cNvSpPr>
          <p:nvPr>
            <p:ph type="ftr" sz="quarter" idx="3"/>
          </p:nvPr>
        </p:nvSpPr>
        <p:spPr>
          <a:xfrm>
            <a:off x="8761071" y="6553200"/>
            <a:ext cx="381000" cy="304800"/>
          </a:xfrm>
        </p:spPr>
        <p:txBody>
          <a:bodyPr/>
          <a:lstStyle/>
          <a:p>
            <a:fld id="{86078949-B20E-614C-9EBB-5DE8C587E001}" type="slidenum">
              <a:rPr lang="en-US" smtClean="0"/>
              <a:pPr/>
              <a:t>6</a:t>
            </a:fld>
            <a:endParaRPr lang="en-US"/>
          </a:p>
        </p:txBody>
      </p:sp>
    </p:spTree>
    <p:extLst>
      <p:ext uri="{BB962C8B-B14F-4D97-AF65-F5344CB8AC3E}">
        <p14:creationId xmlns:p14="http://schemas.microsoft.com/office/powerpoint/2010/main" val="1602254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2D844-B608-425E-B468-E38E5B00B4C1}"/>
              </a:ext>
            </a:extLst>
          </p:cNvPr>
          <p:cNvSpPr>
            <a:spLocks noGrp="1"/>
          </p:cNvSpPr>
          <p:nvPr>
            <p:ph type="ctrTitle"/>
          </p:nvPr>
        </p:nvSpPr>
        <p:spPr/>
        <p:txBody>
          <a:bodyPr/>
          <a:lstStyle/>
          <a:p>
            <a:r>
              <a:rPr lang="en-US">
                <a:latin typeface="Arial"/>
                <a:cs typeface="Arial"/>
              </a:rPr>
              <a:t>Finding YOUR Topic</a:t>
            </a:r>
            <a:endParaRPr lang="en-US"/>
          </a:p>
        </p:txBody>
      </p:sp>
      <p:sp>
        <p:nvSpPr>
          <p:cNvPr id="3" name="Subtitle 2">
            <a:extLst>
              <a:ext uri="{FF2B5EF4-FFF2-40B4-BE49-F238E27FC236}">
                <a16:creationId xmlns:a16="http://schemas.microsoft.com/office/drawing/2014/main" id="{B58EF6C6-BFC7-47A4-9025-B95021EBBCEA}"/>
              </a:ext>
            </a:extLst>
          </p:cNvPr>
          <p:cNvSpPr>
            <a:spLocks noGrp="1"/>
          </p:cNvSpPr>
          <p:nvPr>
            <p:ph type="subTitle" idx="1"/>
          </p:nvPr>
        </p:nvSpPr>
        <p:spPr/>
        <p:txBody>
          <a:bodyPr/>
          <a:lstStyle/>
          <a:p>
            <a:endParaRPr lang="en-US"/>
          </a:p>
        </p:txBody>
      </p:sp>
      <p:sp>
        <p:nvSpPr>
          <p:cNvPr id="4" name="Footer Placeholder 3">
            <a:extLst>
              <a:ext uri="{FF2B5EF4-FFF2-40B4-BE49-F238E27FC236}">
                <a16:creationId xmlns:a16="http://schemas.microsoft.com/office/drawing/2014/main" id="{02A03017-C864-418B-B61F-69A09107553F}"/>
              </a:ext>
            </a:extLst>
          </p:cNvPr>
          <p:cNvSpPr>
            <a:spLocks noGrp="1"/>
          </p:cNvSpPr>
          <p:nvPr>
            <p:ph type="ftr" sz="quarter" idx="3"/>
          </p:nvPr>
        </p:nvSpPr>
        <p:spPr/>
        <p:txBody>
          <a:bodyPr/>
          <a:lstStyle/>
          <a:p>
            <a:fld id="{86078949-B20E-614C-9EBB-5DE8C587E001}" type="slidenum">
              <a:rPr lang="en-US" smtClean="0"/>
              <a:pPr/>
              <a:t>7</a:t>
            </a:fld>
            <a:endParaRPr lang="en-US"/>
          </a:p>
        </p:txBody>
      </p:sp>
    </p:spTree>
    <p:extLst>
      <p:ext uri="{BB962C8B-B14F-4D97-AF65-F5344CB8AC3E}">
        <p14:creationId xmlns:p14="http://schemas.microsoft.com/office/powerpoint/2010/main" val="1574696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8EC40-23E8-47B2-AB6C-D97C4046046E}"/>
              </a:ext>
            </a:extLst>
          </p:cNvPr>
          <p:cNvSpPr>
            <a:spLocks noGrp="1"/>
          </p:cNvSpPr>
          <p:nvPr>
            <p:ph type="title"/>
          </p:nvPr>
        </p:nvSpPr>
        <p:spPr/>
        <p:txBody>
          <a:bodyPr/>
          <a:lstStyle/>
          <a:p>
            <a:r>
              <a:rPr lang="en-US">
                <a:latin typeface="Arial"/>
                <a:cs typeface="Arial"/>
              </a:rPr>
              <a:t>Picking the RIGHT Topic</a:t>
            </a:r>
          </a:p>
        </p:txBody>
      </p:sp>
      <p:sp>
        <p:nvSpPr>
          <p:cNvPr id="3" name="Content Placeholder 2">
            <a:extLst>
              <a:ext uri="{FF2B5EF4-FFF2-40B4-BE49-F238E27FC236}">
                <a16:creationId xmlns:a16="http://schemas.microsoft.com/office/drawing/2014/main" id="{6ADBEF72-5DC3-4190-B2F2-0E4A8740C3C8}"/>
              </a:ext>
            </a:extLst>
          </p:cNvPr>
          <p:cNvSpPr>
            <a:spLocks noGrp="1"/>
          </p:cNvSpPr>
          <p:nvPr>
            <p:ph sz="half" idx="1"/>
          </p:nvPr>
        </p:nvSpPr>
        <p:spPr/>
        <p:txBody>
          <a:bodyPr vert="horz" lIns="91440" tIns="45720" rIns="91440" bIns="45720" rtlCol="0" anchor="t">
            <a:normAutofit/>
          </a:bodyPr>
          <a:lstStyle/>
          <a:p>
            <a:pPr marL="0" indent="0">
              <a:buNone/>
            </a:pPr>
            <a:r>
              <a:rPr lang="en-US" b="1" dirty="0">
                <a:latin typeface="Arial Narrow"/>
              </a:rPr>
              <a:t>MYTHS ABOUT ESSAY TOPICS:</a:t>
            </a:r>
          </a:p>
          <a:p>
            <a:pPr lvl="1"/>
            <a:r>
              <a:rPr lang="en-US" dirty="0">
                <a:latin typeface="Arial Narrow"/>
              </a:rPr>
              <a:t>"If xx wrote about x topic and was admitted, I should write about it to"</a:t>
            </a:r>
          </a:p>
          <a:p>
            <a:pPr lvl="1"/>
            <a:r>
              <a:rPr lang="en-US" dirty="0">
                <a:latin typeface="Arial Narrow"/>
              </a:rPr>
              <a:t>You should not write about sports, politics, volunteer experiences </a:t>
            </a:r>
            <a:endParaRPr lang="en-US" dirty="0"/>
          </a:p>
          <a:p>
            <a:pPr lvl="1"/>
            <a:r>
              <a:rPr lang="en-US" dirty="0">
                <a:latin typeface="Arial Narrow"/>
              </a:rPr>
              <a:t>You should write about </a:t>
            </a:r>
            <a:r>
              <a:rPr lang="en-US">
                <a:latin typeface="Arial Narrow"/>
              </a:rPr>
              <a:t>a tragedy/obstacle </a:t>
            </a:r>
            <a:r>
              <a:rPr lang="en-US" dirty="0">
                <a:latin typeface="Arial Narrow"/>
              </a:rPr>
              <a:t>you faced</a:t>
            </a:r>
          </a:p>
          <a:p>
            <a:pPr lvl="1"/>
            <a:endParaRPr lang="en-US" dirty="0">
              <a:latin typeface="Arial Narrow"/>
            </a:endParaRPr>
          </a:p>
          <a:p>
            <a:pPr lvl="1"/>
            <a:endParaRPr lang="en-US" dirty="0">
              <a:latin typeface="Arial Narrow"/>
            </a:endParaRPr>
          </a:p>
          <a:p>
            <a:pPr lvl="1"/>
            <a:endParaRPr lang="en-US" dirty="0">
              <a:latin typeface="Arial Narrow"/>
            </a:endParaRPr>
          </a:p>
          <a:p>
            <a:pPr lvl="1"/>
            <a:endParaRPr lang="en-US" dirty="0">
              <a:latin typeface="Arial Narrow"/>
            </a:endParaRPr>
          </a:p>
          <a:p>
            <a:endParaRPr lang="en-US" dirty="0">
              <a:latin typeface="Arial Narrow"/>
            </a:endParaRPr>
          </a:p>
        </p:txBody>
      </p:sp>
      <p:sp>
        <p:nvSpPr>
          <p:cNvPr id="4" name="Content Placeholder 3">
            <a:extLst>
              <a:ext uri="{FF2B5EF4-FFF2-40B4-BE49-F238E27FC236}">
                <a16:creationId xmlns:a16="http://schemas.microsoft.com/office/drawing/2014/main" id="{4364DE2A-1490-4518-A0C1-4A06FE7438A0}"/>
              </a:ext>
            </a:extLst>
          </p:cNvPr>
          <p:cNvSpPr>
            <a:spLocks noGrp="1"/>
          </p:cNvSpPr>
          <p:nvPr>
            <p:ph sz="half" idx="2"/>
          </p:nvPr>
        </p:nvSpPr>
        <p:spPr/>
        <p:txBody>
          <a:bodyPr vert="horz" lIns="91440" tIns="45720" rIns="91440" bIns="45720" rtlCol="0" anchor="t">
            <a:normAutofit/>
          </a:bodyPr>
          <a:lstStyle/>
          <a:p>
            <a:pPr marL="0" indent="0">
              <a:buNone/>
            </a:pPr>
            <a:r>
              <a:rPr lang="en-US" b="1">
                <a:latin typeface="Arial Narrow"/>
              </a:rPr>
              <a:t>TOPICS YOU MAY WANT TO AVOID:</a:t>
            </a:r>
            <a:endParaRPr lang="en-US" b="1"/>
          </a:p>
          <a:p>
            <a:r>
              <a:rPr lang="en-US" sz="2400">
                <a:latin typeface="Arial Narrow"/>
              </a:rPr>
              <a:t>Summary of your resume/activities list</a:t>
            </a:r>
            <a:endParaRPr lang="en-US" sz="2400"/>
          </a:p>
          <a:p>
            <a:r>
              <a:rPr lang="en-US" sz="2400">
                <a:latin typeface="Arial Narrow"/>
              </a:rPr>
              <a:t>Anything that can be perceived as offensive </a:t>
            </a:r>
          </a:p>
          <a:p>
            <a:r>
              <a:rPr lang="en-US" sz="2400">
                <a:latin typeface="Arial Narrow"/>
              </a:rPr>
              <a:t>A story about someone else</a:t>
            </a:r>
            <a:endParaRPr lang="en-US">
              <a:latin typeface="Arial Narrow"/>
            </a:endParaRPr>
          </a:p>
          <a:p>
            <a:r>
              <a:rPr lang="en-US" sz="2400">
                <a:latin typeface="Arial Narrow"/>
              </a:rPr>
              <a:t>"Everything about me in 650 words"</a:t>
            </a:r>
            <a:endParaRPr lang="en-US" sz="2400"/>
          </a:p>
          <a:p>
            <a:endParaRPr lang="en-US"/>
          </a:p>
        </p:txBody>
      </p:sp>
      <p:sp>
        <p:nvSpPr>
          <p:cNvPr id="5" name="Footer Placeholder 4">
            <a:extLst>
              <a:ext uri="{FF2B5EF4-FFF2-40B4-BE49-F238E27FC236}">
                <a16:creationId xmlns:a16="http://schemas.microsoft.com/office/drawing/2014/main" id="{96FD24C1-9199-4550-BDA8-68A3B4FA7244}"/>
              </a:ext>
            </a:extLst>
          </p:cNvPr>
          <p:cNvSpPr>
            <a:spLocks noGrp="1"/>
          </p:cNvSpPr>
          <p:nvPr>
            <p:ph type="ftr" sz="quarter" idx="3"/>
          </p:nvPr>
        </p:nvSpPr>
        <p:spPr/>
        <p:txBody>
          <a:bodyPr/>
          <a:lstStyle/>
          <a:p>
            <a:fld id="{86078949-B20E-614C-9EBB-5DE8C587E001}" type="slidenum">
              <a:rPr lang="en-US" smtClean="0"/>
              <a:pPr/>
              <a:t>8</a:t>
            </a:fld>
            <a:endParaRPr lang="en-US"/>
          </a:p>
        </p:txBody>
      </p:sp>
    </p:spTree>
    <p:extLst>
      <p:ext uri="{BB962C8B-B14F-4D97-AF65-F5344CB8AC3E}">
        <p14:creationId xmlns:p14="http://schemas.microsoft.com/office/powerpoint/2010/main" val="2913454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AD847-029B-4EC5-9515-74A6FABF90B6}"/>
              </a:ext>
            </a:extLst>
          </p:cNvPr>
          <p:cNvSpPr>
            <a:spLocks noGrp="1"/>
          </p:cNvSpPr>
          <p:nvPr>
            <p:ph type="title"/>
          </p:nvPr>
        </p:nvSpPr>
        <p:spPr/>
        <p:txBody>
          <a:bodyPr/>
          <a:lstStyle/>
          <a:p>
            <a:r>
              <a:rPr lang="en-US"/>
              <a:t>Common Application Prompts</a:t>
            </a:r>
          </a:p>
        </p:txBody>
      </p:sp>
      <p:sp>
        <p:nvSpPr>
          <p:cNvPr id="3" name="Content Placeholder 2">
            <a:extLst>
              <a:ext uri="{FF2B5EF4-FFF2-40B4-BE49-F238E27FC236}">
                <a16:creationId xmlns:a16="http://schemas.microsoft.com/office/drawing/2014/main" id="{CA48E15F-D572-4DD7-93D4-C9B038E8510D}"/>
              </a:ext>
            </a:extLst>
          </p:cNvPr>
          <p:cNvSpPr>
            <a:spLocks noGrp="1"/>
          </p:cNvSpPr>
          <p:nvPr>
            <p:ph idx="1"/>
          </p:nvPr>
        </p:nvSpPr>
        <p:spPr/>
        <p:txBody>
          <a:bodyPr>
            <a:normAutofit fontScale="92500" lnSpcReduction="10000"/>
          </a:bodyPr>
          <a:lstStyle/>
          <a:p>
            <a:pPr marL="0" lvl="0" indent="0">
              <a:lnSpc>
                <a:spcPct val="80000"/>
              </a:lnSpc>
              <a:spcBef>
                <a:spcPts val="0"/>
              </a:spcBef>
              <a:buClr>
                <a:schemeClr val="dk1"/>
              </a:buClr>
              <a:buSzPts val="1720"/>
              <a:buNone/>
            </a:pPr>
            <a:r>
              <a:rPr lang="en-US" sz="1800">
                <a:latin typeface="Arial Narrow" panose="020B0606020202030204" pitchFamily="34" charset="0"/>
              </a:rPr>
              <a:t>1. Some students have a background, identity, interest, or talent that is so meaningful they believe their application would be incomplete without it. If this sounds like you, then please share your story. </a:t>
            </a:r>
            <a:br>
              <a:rPr lang="en-US" sz="1800">
                <a:latin typeface="Arial Narrow" panose="020B0606020202030204" pitchFamily="34" charset="0"/>
              </a:rPr>
            </a:br>
            <a:br>
              <a:rPr lang="en-US" sz="1800">
                <a:latin typeface="Arial Narrow" panose="020B0606020202030204" pitchFamily="34" charset="0"/>
              </a:rPr>
            </a:br>
            <a:r>
              <a:rPr lang="en-US" sz="1800">
                <a:latin typeface="Arial Narrow" panose="020B0606020202030204" pitchFamily="34" charset="0"/>
              </a:rPr>
              <a:t>2. The lessons we take from obstacles we encounter can be fundamental to later success. Recount a time when you faced a challenge, setback, or failure. How did it affect you, and what did you learn from the experience? </a:t>
            </a:r>
            <a:br>
              <a:rPr lang="en-US" sz="1800">
                <a:latin typeface="Arial Narrow" panose="020B0606020202030204" pitchFamily="34" charset="0"/>
              </a:rPr>
            </a:br>
            <a:br>
              <a:rPr lang="en-US" sz="1800">
                <a:latin typeface="Arial Narrow" panose="020B0606020202030204" pitchFamily="34" charset="0"/>
              </a:rPr>
            </a:br>
            <a:r>
              <a:rPr lang="en-US" sz="1800">
                <a:latin typeface="Arial Narrow" panose="020B0606020202030204" pitchFamily="34" charset="0"/>
              </a:rPr>
              <a:t>3. Reflect on a time when you questioned or challenged a belief or idea. What prompted your thinking? What was the outcome? </a:t>
            </a:r>
            <a:br>
              <a:rPr lang="en-US" sz="1800">
                <a:latin typeface="Arial Narrow" panose="020B0606020202030204" pitchFamily="34" charset="0"/>
              </a:rPr>
            </a:br>
            <a:br>
              <a:rPr lang="en-US" sz="1800">
                <a:latin typeface="Arial Narrow" panose="020B0606020202030204" pitchFamily="34" charset="0"/>
              </a:rPr>
            </a:br>
            <a:r>
              <a:rPr lang="en-US" sz="1800">
                <a:latin typeface="Arial Narrow" panose="020B0606020202030204" pitchFamily="34" charset="0"/>
              </a:rPr>
              <a:t>4. Describe a problem you've solved or a problem you'd like to solve. It can be an intellectual challenge, a research query, an ethical dilemma - anything that is of personal importance, no matter the scale. Explain its significance to you and what steps you took or could be taken to identify a solution. </a:t>
            </a:r>
            <a:br>
              <a:rPr lang="en-US" sz="1800">
                <a:latin typeface="Arial Narrow" panose="020B0606020202030204" pitchFamily="34" charset="0"/>
              </a:rPr>
            </a:br>
            <a:br>
              <a:rPr lang="en-US" sz="1800">
                <a:latin typeface="Arial Narrow" panose="020B0606020202030204" pitchFamily="34" charset="0"/>
              </a:rPr>
            </a:br>
            <a:r>
              <a:rPr lang="en-US" sz="1800">
                <a:latin typeface="Arial Narrow" panose="020B0606020202030204" pitchFamily="34" charset="0"/>
              </a:rPr>
              <a:t>5. Discuss an accomplishment, event, or realization that sparked a period of personal growth and a new understanding of yourself or others. </a:t>
            </a:r>
            <a:br>
              <a:rPr lang="en-US" sz="1800">
                <a:latin typeface="Arial Narrow" panose="020B0606020202030204" pitchFamily="34" charset="0"/>
              </a:rPr>
            </a:br>
            <a:br>
              <a:rPr lang="en-US" sz="1800">
                <a:latin typeface="Arial Narrow" panose="020B0606020202030204" pitchFamily="34" charset="0"/>
              </a:rPr>
            </a:br>
            <a:r>
              <a:rPr lang="en-US" sz="1800">
                <a:latin typeface="Arial Narrow" panose="020B0606020202030204" pitchFamily="34" charset="0"/>
              </a:rPr>
              <a:t>6. Describe a topic, idea, or concept you find so engaging that it makes you lose all track of time. Why does it captivate you? What or who do you turn to when you want to learn more? </a:t>
            </a:r>
          </a:p>
          <a:p>
            <a:pPr marL="0" lvl="0" indent="0">
              <a:lnSpc>
                <a:spcPct val="80000"/>
              </a:lnSpc>
              <a:spcBef>
                <a:spcPts val="344"/>
              </a:spcBef>
              <a:buClr>
                <a:srgbClr val="595959"/>
              </a:buClr>
              <a:buSzPts val="1720"/>
              <a:buNone/>
            </a:pPr>
            <a:endParaRPr lang="en-US" sz="1800">
              <a:latin typeface="Arial Narrow" panose="020B0606020202030204" pitchFamily="34" charset="0"/>
            </a:endParaRPr>
          </a:p>
          <a:p>
            <a:pPr marL="0" lvl="0" indent="0">
              <a:lnSpc>
                <a:spcPct val="80000"/>
              </a:lnSpc>
              <a:spcBef>
                <a:spcPts val="344"/>
              </a:spcBef>
              <a:spcAft>
                <a:spcPts val="1600"/>
              </a:spcAft>
              <a:buClr>
                <a:schemeClr val="dk1"/>
              </a:buClr>
              <a:buSzPts val="1720"/>
              <a:buNone/>
            </a:pPr>
            <a:r>
              <a:rPr lang="en-US" sz="1800">
                <a:latin typeface="Arial Narrow" panose="020B0606020202030204" pitchFamily="34" charset="0"/>
              </a:rPr>
              <a:t>7. Share an essay on any topic of your choice. It can be one you've already written, one that responds to a different prompt, or one of your own design. </a:t>
            </a:r>
          </a:p>
          <a:p>
            <a:endParaRPr lang="en-US"/>
          </a:p>
        </p:txBody>
      </p:sp>
      <p:sp>
        <p:nvSpPr>
          <p:cNvPr id="4" name="Footer Placeholder 3">
            <a:extLst>
              <a:ext uri="{FF2B5EF4-FFF2-40B4-BE49-F238E27FC236}">
                <a16:creationId xmlns:a16="http://schemas.microsoft.com/office/drawing/2014/main" id="{8932C138-BB3D-4807-B4E7-502E1E1DA69F}"/>
              </a:ext>
            </a:extLst>
          </p:cNvPr>
          <p:cNvSpPr>
            <a:spLocks noGrp="1"/>
          </p:cNvSpPr>
          <p:nvPr>
            <p:ph type="ftr" sz="quarter" idx="3"/>
          </p:nvPr>
        </p:nvSpPr>
        <p:spPr/>
        <p:txBody>
          <a:bodyPr/>
          <a:lstStyle/>
          <a:p>
            <a:fld id="{86078949-B20E-614C-9EBB-5DE8C587E001}" type="slidenum">
              <a:rPr lang="en-US" smtClean="0"/>
              <a:pPr/>
              <a:t>9</a:t>
            </a:fld>
            <a:endParaRPr lang="en-US"/>
          </a:p>
        </p:txBody>
      </p:sp>
    </p:spTree>
    <p:extLst>
      <p:ext uri="{BB962C8B-B14F-4D97-AF65-F5344CB8AC3E}">
        <p14:creationId xmlns:p14="http://schemas.microsoft.com/office/powerpoint/2010/main" val="1526629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5-7752-1E43-9B64-C98EED230401}"/>
              </a:ext>
            </a:extLst>
          </p:cNvPr>
          <p:cNvSpPr>
            <a:spLocks noGrp="1"/>
          </p:cNvSpPr>
          <p:nvPr>
            <p:ph type="title"/>
          </p:nvPr>
        </p:nvSpPr>
        <p:spPr/>
        <p:txBody>
          <a:bodyPr>
            <a:normAutofit/>
          </a:bodyPr>
          <a:lstStyle/>
          <a:p>
            <a:r>
              <a:rPr lang="en-US">
                <a:latin typeface="Arial"/>
                <a:cs typeface="Arial"/>
              </a:rPr>
              <a:t>Writing Exercises </a:t>
            </a:r>
            <a:r>
              <a:rPr lang="en-US" sz="2800">
                <a:latin typeface="Arial"/>
                <a:cs typeface="Arial"/>
              </a:rPr>
              <a:t>(College Essay Guy)</a:t>
            </a:r>
            <a:endParaRPr lang="en-US" sz="2800"/>
          </a:p>
        </p:txBody>
      </p:sp>
      <p:sp>
        <p:nvSpPr>
          <p:cNvPr id="3" name="Content Placeholder 2">
            <a:extLst>
              <a:ext uri="{FF2B5EF4-FFF2-40B4-BE49-F238E27FC236}">
                <a16:creationId xmlns:a16="http://schemas.microsoft.com/office/drawing/2014/main" id="{11842537-4DBF-0D45-84A8-19C6659A833F}"/>
              </a:ext>
            </a:extLst>
          </p:cNvPr>
          <p:cNvSpPr>
            <a:spLocks noGrp="1"/>
          </p:cNvSpPr>
          <p:nvPr>
            <p:ph idx="1"/>
          </p:nvPr>
        </p:nvSpPr>
        <p:spPr>
          <a:xfrm>
            <a:off x="457200" y="1600200"/>
            <a:ext cx="7239000" cy="4572000"/>
          </a:xfrm>
        </p:spPr>
        <p:txBody>
          <a:bodyPr vert="horz" lIns="91440" tIns="45720" rIns="91440" bIns="45720" rtlCol="0" anchor="t">
            <a:normAutofit fontScale="40000" lnSpcReduction="20000"/>
          </a:bodyPr>
          <a:lstStyle/>
          <a:p>
            <a:pPr marL="0" indent="0">
              <a:spcBef>
                <a:spcPts val="0"/>
              </a:spcBef>
              <a:spcAft>
                <a:spcPts val="1800"/>
              </a:spcAft>
              <a:buNone/>
            </a:pPr>
            <a:r>
              <a:rPr lang="en-US" sz="4400" b="1">
                <a:latin typeface="Arial Narrow"/>
              </a:rPr>
              <a:t>To get your creative juices flowing, here are some prompts as you work to find which topic is the right choice for you:</a:t>
            </a:r>
            <a:endParaRPr lang="en-US" b="1"/>
          </a:p>
          <a:p>
            <a:pPr>
              <a:spcBef>
                <a:spcPts val="0"/>
              </a:spcBef>
              <a:spcAft>
                <a:spcPts val="1800"/>
              </a:spcAft>
            </a:pPr>
            <a:r>
              <a:rPr lang="en-US" sz="4400">
                <a:latin typeface="Arial Narrow"/>
              </a:rPr>
              <a:t>What’s a food that reminds you of your family?</a:t>
            </a:r>
          </a:p>
          <a:p>
            <a:pPr>
              <a:spcBef>
                <a:spcPts val="0"/>
              </a:spcBef>
              <a:spcAft>
                <a:spcPts val="1800"/>
              </a:spcAft>
            </a:pPr>
            <a:r>
              <a:rPr lang="en-US" sz="4400">
                <a:latin typeface="Arial Narrow"/>
              </a:rPr>
              <a:t>What’s something that reminds you of “home” (whatever “home” means to you)?</a:t>
            </a:r>
            <a:endParaRPr lang="en-US" sz="4400"/>
          </a:p>
          <a:p>
            <a:pPr>
              <a:spcBef>
                <a:spcPts val="0"/>
              </a:spcBef>
              <a:spcAft>
                <a:spcPts val="1800"/>
              </a:spcAft>
            </a:pPr>
            <a:r>
              <a:rPr lang="en-US" sz="4400">
                <a:latin typeface="Arial Narrow"/>
              </a:rPr>
              <a:t>What’s an object that reminds you of a tradition or ritual in your family?</a:t>
            </a:r>
            <a:endParaRPr lang="en-US" sz="4400"/>
          </a:p>
          <a:p>
            <a:pPr>
              <a:spcBef>
                <a:spcPts val="0"/>
              </a:spcBef>
              <a:spcAft>
                <a:spcPts val="1800"/>
              </a:spcAft>
            </a:pPr>
            <a:r>
              <a:rPr lang="en-US" sz="4400">
                <a:latin typeface="Arial Narrow"/>
              </a:rPr>
              <a:t>What’s your actual superpower? What are you really good at?</a:t>
            </a:r>
            <a:endParaRPr lang="en-US" sz="4400"/>
          </a:p>
          <a:p>
            <a:r>
              <a:rPr lang="en-US" sz="4400">
                <a:latin typeface="Arial Narrow"/>
              </a:rPr>
              <a:t>What’s something you could teach someone else to do?</a:t>
            </a:r>
          </a:p>
          <a:p>
            <a:endParaRPr lang="en-US" sz="4400"/>
          </a:p>
          <a:p>
            <a:r>
              <a:rPr lang="en-US" sz="4400">
                <a:latin typeface="Arial Narrow"/>
              </a:rPr>
              <a:t>Something that represents a community you’re a part of?</a:t>
            </a:r>
          </a:p>
          <a:p>
            <a:pPr marL="0" indent="0">
              <a:buNone/>
            </a:pPr>
            <a:br>
              <a:rPr lang="en-US"/>
            </a:br>
            <a:r>
              <a:rPr lang="en-US" sz="3200">
                <a:latin typeface="Arial Narrow"/>
                <a:hlinkClick r:id="rId2"/>
              </a:rPr>
              <a:t>https://www.collegeessayguy.com/</a:t>
            </a:r>
            <a:br>
              <a:rPr lang="en-US" sz="2000"/>
            </a:br>
            <a:br>
              <a:rPr lang="en-US" sz="2000"/>
            </a:br>
            <a:endParaRPr lang="en-US" sz="2000"/>
          </a:p>
        </p:txBody>
      </p:sp>
      <p:sp>
        <p:nvSpPr>
          <p:cNvPr id="4" name="Footer Placeholder 3">
            <a:extLst>
              <a:ext uri="{FF2B5EF4-FFF2-40B4-BE49-F238E27FC236}">
                <a16:creationId xmlns:a16="http://schemas.microsoft.com/office/drawing/2014/main" id="{D761C4A6-0259-9449-80F0-E593B9F43523}"/>
              </a:ext>
            </a:extLst>
          </p:cNvPr>
          <p:cNvSpPr>
            <a:spLocks noGrp="1"/>
          </p:cNvSpPr>
          <p:nvPr>
            <p:ph type="ftr" sz="quarter" idx="3"/>
          </p:nvPr>
        </p:nvSpPr>
        <p:spPr>
          <a:xfrm>
            <a:off x="8761071" y="6553200"/>
            <a:ext cx="381000" cy="304800"/>
          </a:xfrm>
        </p:spPr>
        <p:txBody>
          <a:bodyPr/>
          <a:lstStyle/>
          <a:p>
            <a:fld id="{86078949-B20E-614C-9EBB-5DE8C587E001}" type="slidenum">
              <a:rPr lang="en-US" smtClean="0"/>
              <a:pPr/>
              <a:t>10</a:t>
            </a:fld>
            <a:endParaRPr lang="en-US"/>
          </a:p>
        </p:txBody>
      </p:sp>
    </p:spTree>
    <p:extLst>
      <p:ext uri="{BB962C8B-B14F-4D97-AF65-F5344CB8AC3E}">
        <p14:creationId xmlns:p14="http://schemas.microsoft.com/office/powerpoint/2010/main" val="3092308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2D844-B608-425E-B468-E38E5B00B4C1}"/>
              </a:ext>
            </a:extLst>
          </p:cNvPr>
          <p:cNvSpPr>
            <a:spLocks noGrp="1"/>
          </p:cNvSpPr>
          <p:nvPr>
            <p:ph type="ctrTitle"/>
          </p:nvPr>
        </p:nvSpPr>
        <p:spPr/>
        <p:txBody>
          <a:bodyPr/>
          <a:lstStyle/>
          <a:p>
            <a:r>
              <a:rPr lang="en-US">
                <a:latin typeface="Arial"/>
                <a:cs typeface="Arial"/>
              </a:rPr>
              <a:t>Structure and Style</a:t>
            </a:r>
            <a:endParaRPr lang="en-US"/>
          </a:p>
        </p:txBody>
      </p:sp>
      <p:sp>
        <p:nvSpPr>
          <p:cNvPr id="3" name="Subtitle 2">
            <a:extLst>
              <a:ext uri="{FF2B5EF4-FFF2-40B4-BE49-F238E27FC236}">
                <a16:creationId xmlns:a16="http://schemas.microsoft.com/office/drawing/2014/main" id="{B58EF6C6-BFC7-47A4-9025-B95021EBBCEA}"/>
              </a:ext>
            </a:extLst>
          </p:cNvPr>
          <p:cNvSpPr>
            <a:spLocks noGrp="1"/>
          </p:cNvSpPr>
          <p:nvPr>
            <p:ph type="subTitle" idx="1"/>
          </p:nvPr>
        </p:nvSpPr>
        <p:spPr/>
        <p:txBody>
          <a:bodyPr/>
          <a:lstStyle/>
          <a:p>
            <a:endParaRPr lang="en-US"/>
          </a:p>
        </p:txBody>
      </p:sp>
      <p:sp>
        <p:nvSpPr>
          <p:cNvPr id="4" name="Footer Placeholder 3">
            <a:extLst>
              <a:ext uri="{FF2B5EF4-FFF2-40B4-BE49-F238E27FC236}">
                <a16:creationId xmlns:a16="http://schemas.microsoft.com/office/drawing/2014/main" id="{02A03017-C864-418B-B61F-69A09107553F}"/>
              </a:ext>
            </a:extLst>
          </p:cNvPr>
          <p:cNvSpPr>
            <a:spLocks noGrp="1"/>
          </p:cNvSpPr>
          <p:nvPr>
            <p:ph type="ftr" sz="quarter" idx="3"/>
          </p:nvPr>
        </p:nvSpPr>
        <p:spPr/>
        <p:txBody>
          <a:bodyPr/>
          <a:lstStyle/>
          <a:p>
            <a:fld id="{86078949-B20E-614C-9EBB-5DE8C587E001}" type="slidenum">
              <a:rPr lang="en-US" smtClean="0"/>
              <a:pPr/>
              <a:t>11</a:t>
            </a:fld>
            <a:endParaRPr lang="en-US"/>
          </a:p>
        </p:txBody>
      </p:sp>
    </p:spTree>
    <p:extLst>
      <p:ext uri="{BB962C8B-B14F-4D97-AF65-F5344CB8AC3E}">
        <p14:creationId xmlns:p14="http://schemas.microsoft.com/office/powerpoint/2010/main" val="2223281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B0617-29CF-4D10-A894-C6074E3A1942}"/>
              </a:ext>
            </a:extLst>
          </p:cNvPr>
          <p:cNvSpPr>
            <a:spLocks noGrp="1"/>
          </p:cNvSpPr>
          <p:nvPr>
            <p:ph type="title"/>
          </p:nvPr>
        </p:nvSpPr>
        <p:spPr/>
        <p:txBody>
          <a:bodyPr/>
          <a:lstStyle/>
          <a:p>
            <a:r>
              <a:rPr lang="en-US"/>
              <a:t>Structure &amp; Style</a:t>
            </a:r>
          </a:p>
        </p:txBody>
      </p:sp>
      <p:sp>
        <p:nvSpPr>
          <p:cNvPr id="3" name="Content Placeholder 2">
            <a:extLst>
              <a:ext uri="{FF2B5EF4-FFF2-40B4-BE49-F238E27FC236}">
                <a16:creationId xmlns:a16="http://schemas.microsoft.com/office/drawing/2014/main" id="{7A8A41BE-8DF2-42E5-8773-C4268260DC74}"/>
              </a:ext>
            </a:extLst>
          </p:cNvPr>
          <p:cNvSpPr>
            <a:spLocks noGrp="1"/>
          </p:cNvSpPr>
          <p:nvPr>
            <p:ph sz="half" idx="1"/>
          </p:nvPr>
        </p:nvSpPr>
        <p:spPr/>
        <p:txBody>
          <a:bodyPr>
            <a:normAutofit/>
          </a:bodyPr>
          <a:lstStyle/>
          <a:p>
            <a:pPr marL="0" indent="0">
              <a:buNone/>
            </a:pPr>
            <a:r>
              <a:rPr lang="en-US" b="1"/>
              <a:t>Embrace the personal essay structure, or lack-thereof!</a:t>
            </a:r>
          </a:p>
          <a:p>
            <a:r>
              <a:rPr lang="en-US"/>
              <a:t>This is not an analytical essay (say goodbye to the 5 paragraph essay outline!)</a:t>
            </a:r>
          </a:p>
          <a:p>
            <a:r>
              <a:rPr lang="en-US"/>
              <a:t>Break up your story into sections</a:t>
            </a:r>
          </a:p>
          <a:p>
            <a:pPr marL="274320" lvl="1" indent="0">
              <a:buNone/>
            </a:pPr>
            <a:endParaRPr lang="en-US"/>
          </a:p>
          <a:p>
            <a:endParaRPr lang="en-US"/>
          </a:p>
        </p:txBody>
      </p:sp>
      <p:sp>
        <p:nvSpPr>
          <p:cNvPr id="4" name="Content Placeholder 3">
            <a:extLst>
              <a:ext uri="{FF2B5EF4-FFF2-40B4-BE49-F238E27FC236}">
                <a16:creationId xmlns:a16="http://schemas.microsoft.com/office/drawing/2014/main" id="{727947D2-67ED-4F47-A53A-9475528E1D06}"/>
              </a:ext>
            </a:extLst>
          </p:cNvPr>
          <p:cNvSpPr>
            <a:spLocks noGrp="1"/>
          </p:cNvSpPr>
          <p:nvPr>
            <p:ph sz="half" idx="2"/>
          </p:nvPr>
        </p:nvSpPr>
        <p:spPr/>
        <p:txBody>
          <a:bodyPr vert="horz" lIns="91440" tIns="45720" rIns="91440" bIns="45720" rtlCol="0" anchor="t">
            <a:normAutofit/>
          </a:bodyPr>
          <a:lstStyle/>
          <a:p>
            <a:pPr marL="0" indent="0">
              <a:buNone/>
            </a:pPr>
            <a:r>
              <a:rPr lang="en-US" b="1">
                <a:latin typeface="Arial Narrow"/>
              </a:rPr>
              <a:t>Make it YOU-</a:t>
            </a:r>
            <a:r>
              <a:rPr lang="en-US" b="1" err="1">
                <a:latin typeface="Arial Narrow"/>
              </a:rPr>
              <a:t>nique</a:t>
            </a:r>
            <a:endParaRPr lang="en-US" b="1" err="1"/>
          </a:p>
          <a:p>
            <a:pPr marL="0" indent="0">
              <a:buNone/>
            </a:pPr>
            <a:endParaRPr lang="en-US" b="1"/>
          </a:p>
          <a:p>
            <a:r>
              <a:rPr lang="en-US"/>
              <a:t>Showing vs. Telling</a:t>
            </a:r>
          </a:p>
          <a:p>
            <a:r>
              <a:rPr lang="en-US"/>
              <a:t>Use your 5 senses</a:t>
            </a:r>
          </a:p>
          <a:p>
            <a:r>
              <a:rPr lang="en-US"/>
              <a:t>If it feels right, be creative!</a:t>
            </a:r>
          </a:p>
          <a:p>
            <a:pPr lvl="1"/>
            <a:r>
              <a:rPr lang="en-US"/>
              <a:t>Ex: poems, recipes, use of dialogues </a:t>
            </a:r>
          </a:p>
          <a:p>
            <a:endParaRPr lang="en-US" b="1"/>
          </a:p>
        </p:txBody>
      </p:sp>
      <p:sp>
        <p:nvSpPr>
          <p:cNvPr id="5" name="Footer Placeholder 4">
            <a:extLst>
              <a:ext uri="{FF2B5EF4-FFF2-40B4-BE49-F238E27FC236}">
                <a16:creationId xmlns:a16="http://schemas.microsoft.com/office/drawing/2014/main" id="{A956D317-944E-48DE-AA38-88DA204EB880}"/>
              </a:ext>
            </a:extLst>
          </p:cNvPr>
          <p:cNvSpPr>
            <a:spLocks noGrp="1"/>
          </p:cNvSpPr>
          <p:nvPr>
            <p:ph type="ftr" sz="quarter" idx="3"/>
          </p:nvPr>
        </p:nvSpPr>
        <p:spPr/>
        <p:txBody>
          <a:bodyPr/>
          <a:lstStyle/>
          <a:p>
            <a:fld id="{86078949-B20E-614C-9EBB-5DE8C587E001}" type="slidenum">
              <a:rPr lang="en-US" smtClean="0"/>
              <a:pPr/>
              <a:t>12</a:t>
            </a:fld>
            <a:endParaRPr lang="en-US"/>
          </a:p>
        </p:txBody>
      </p:sp>
    </p:spTree>
    <p:extLst>
      <p:ext uri="{BB962C8B-B14F-4D97-AF65-F5344CB8AC3E}">
        <p14:creationId xmlns:p14="http://schemas.microsoft.com/office/powerpoint/2010/main" val="616398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20746-6462-48EB-A7D7-8C263CB417AB}"/>
              </a:ext>
            </a:extLst>
          </p:cNvPr>
          <p:cNvSpPr>
            <a:spLocks noGrp="1"/>
          </p:cNvSpPr>
          <p:nvPr>
            <p:ph type="title"/>
          </p:nvPr>
        </p:nvSpPr>
        <p:spPr/>
        <p:txBody>
          <a:bodyPr/>
          <a:lstStyle/>
          <a:p>
            <a:r>
              <a:rPr lang="en-US"/>
              <a:t>Sample Essay Structure </a:t>
            </a:r>
          </a:p>
        </p:txBody>
      </p:sp>
      <p:sp>
        <p:nvSpPr>
          <p:cNvPr id="4" name="Footer Placeholder 3">
            <a:extLst>
              <a:ext uri="{FF2B5EF4-FFF2-40B4-BE49-F238E27FC236}">
                <a16:creationId xmlns:a16="http://schemas.microsoft.com/office/drawing/2014/main" id="{ED4CB063-3C93-40C9-8DB5-30ECA04535F2}"/>
              </a:ext>
            </a:extLst>
          </p:cNvPr>
          <p:cNvSpPr>
            <a:spLocks noGrp="1"/>
          </p:cNvSpPr>
          <p:nvPr>
            <p:ph type="ftr" sz="quarter" idx="3"/>
          </p:nvPr>
        </p:nvSpPr>
        <p:spPr/>
        <p:txBody>
          <a:bodyPr/>
          <a:lstStyle/>
          <a:p>
            <a:fld id="{86078949-B20E-614C-9EBB-5DE8C587E001}" type="slidenum">
              <a:rPr lang="en-US" smtClean="0"/>
              <a:pPr/>
              <a:t>13</a:t>
            </a:fld>
            <a:endParaRPr lang="en-US"/>
          </a:p>
        </p:txBody>
      </p:sp>
      <p:graphicFrame>
        <p:nvGraphicFramePr>
          <p:cNvPr id="7" name="Diagram 7">
            <a:extLst>
              <a:ext uri="{FF2B5EF4-FFF2-40B4-BE49-F238E27FC236}">
                <a16:creationId xmlns:a16="http://schemas.microsoft.com/office/drawing/2014/main" id="{3D4A9AA9-EF99-4195-B31A-0BED582AD84B}"/>
              </a:ext>
            </a:extLst>
          </p:cNvPr>
          <p:cNvGraphicFramePr>
            <a:graphicFrameLocks noGrp="1"/>
          </p:cNvGraphicFramePr>
          <p:nvPr>
            <p:ph idx="1"/>
            <p:extLst>
              <p:ext uri="{D42A27DB-BD31-4B8C-83A1-F6EECF244321}">
                <p14:modId xmlns:p14="http://schemas.microsoft.com/office/powerpoint/2010/main" val="2538708921"/>
              </p:ext>
            </p:extLst>
          </p:nvPr>
        </p:nvGraphicFramePr>
        <p:xfrm>
          <a:off x="457199" y="1652392"/>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6816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94182-7665-4236-85A1-7AC8DFB32B8E}"/>
              </a:ext>
            </a:extLst>
          </p:cNvPr>
          <p:cNvSpPr>
            <a:spLocks noGrp="1"/>
          </p:cNvSpPr>
          <p:nvPr>
            <p:ph type="ctrTitle"/>
          </p:nvPr>
        </p:nvSpPr>
        <p:spPr/>
        <p:txBody>
          <a:bodyPr/>
          <a:lstStyle/>
          <a:p>
            <a:r>
              <a:rPr lang="en-US">
                <a:latin typeface="Arial"/>
                <a:cs typeface="Arial"/>
              </a:rPr>
              <a:t>Another Essay?!</a:t>
            </a:r>
            <a:endParaRPr lang="en-US"/>
          </a:p>
        </p:txBody>
      </p:sp>
      <p:sp>
        <p:nvSpPr>
          <p:cNvPr id="3" name="Subtitle 2">
            <a:extLst>
              <a:ext uri="{FF2B5EF4-FFF2-40B4-BE49-F238E27FC236}">
                <a16:creationId xmlns:a16="http://schemas.microsoft.com/office/drawing/2014/main" id="{80F6A43F-FE49-43AE-BCED-E34867CEB0DA}"/>
              </a:ext>
            </a:extLst>
          </p:cNvPr>
          <p:cNvSpPr>
            <a:spLocks noGrp="1"/>
          </p:cNvSpPr>
          <p:nvPr>
            <p:ph type="subTitle" idx="1"/>
          </p:nvPr>
        </p:nvSpPr>
        <p:spPr/>
        <p:txBody>
          <a:bodyPr vert="horz" lIns="91440" tIns="45720" rIns="91440" bIns="45720" rtlCol="0" anchor="t">
            <a:normAutofit/>
          </a:bodyPr>
          <a:lstStyle/>
          <a:p>
            <a:r>
              <a:rPr lang="en-US">
                <a:latin typeface="Arial Narrow"/>
              </a:rPr>
              <a:t>Taking on Optional/Supplemental Essays</a:t>
            </a:r>
            <a:endParaRPr lang="en-US"/>
          </a:p>
        </p:txBody>
      </p:sp>
      <p:sp>
        <p:nvSpPr>
          <p:cNvPr id="4" name="Footer Placeholder 3">
            <a:extLst>
              <a:ext uri="{FF2B5EF4-FFF2-40B4-BE49-F238E27FC236}">
                <a16:creationId xmlns:a16="http://schemas.microsoft.com/office/drawing/2014/main" id="{AE383716-7DAF-424A-A119-DC8A37130445}"/>
              </a:ext>
            </a:extLst>
          </p:cNvPr>
          <p:cNvSpPr>
            <a:spLocks noGrp="1"/>
          </p:cNvSpPr>
          <p:nvPr>
            <p:ph type="ftr" sz="quarter" idx="3"/>
          </p:nvPr>
        </p:nvSpPr>
        <p:spPr/>
        <p:txBody>
          <a:bodyPr/>
          <a:lstStyle/>
          <a:p>
            <a:fld id="{86078949-B20E-614C-9EBB-5DE8C587E001}" type="slidenum">
              <a:rPr lang="en-US" smtClean="0"/>
              <a:pPr/>
              <a:t>14</a:t>
            </a:fld>
            <a:endParaRPr lang="en-US"/>
          </a:p>
        </p:txBody>
      </p:sp>
    </p:spTree>
    <p:extLst>
      <p:ext uri="{BB962C8B-B14F-4D97-AF65-F5344CB8AC3E}">
        <p14:creationId xmlns:p14="http://schemas.microsoft.com/office/powerpoint/2010/main" val="1608759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5-7752-1E43-9B64-C98EED230401}"/>
              </a:ext>
            </a:extLst>
          </p:cNvPr>
          <p:cNvSpPr>
            <a:spLocks noGrp="1"/>
          </p:cNvSpPr>
          <p:nvPr>
            <p:ph type="title"/>
          </p:nvPr>
        </p:nvSpPr>
        <p:spPr/>
        <p:txBody>
          <a:bodyPr/>
          <a:lstStyle/>
          <a:p>
            <a:r>
              <a:rPr lang="en-US">
                <a:latin typeface="Arial"/>
                <a:cs typeface="Arial"/>
              </a:rPr>
              <a:t>Optional/Supplemental Essays</a:t>
            </a:r>
            <a:endParaRPr lang="en-US"/>
          </a:p>
        </p:txBody>
      </p:sp>
      <p:sp>
        <p:nvSpPr>
          <p:cNvPr id="3" name="Content Placeholder 2">
            <a:extLst>
              <a:ext uri="{FF2B5EF4-FFF2-40B4-BE49-F238E27FC236}">
                <a16:creationId xmlns:a16="http://schemas.microsoft.com/office/drawing/2014/main" id="{11842537-4DBF-0D45-84A8-19C6659A833F}"/>
              </a:ext>
            </a:extLst>
          </p:cNvPr>
          <p:cNvSpPr>
            <a:spLocks noGrp="1"/>
          </p:cNvSpPr>
          <p:nvPr>
            <p:ph idx="1"/>
          </p:nvPr>
        </p:nvSpPr>
        <p:spPr>
          <a:xfrm>
            <a:off x="457200" y="1600200"/>
            <a:ext cx="7239000" cy="4572000"/>
          </a:xfrm>
        </p:spPr>
        <p:txBody>
          <a:bodyPr vert="horz" lIns="91440" tIns="45720" rIns="91440" bIns="45720" rtlCol="0" anchor="t">
            <a:normAutofit/>
          </a:bodyPr>
          <a:lstStyle/>
          <a:p>
            <a:pPr marL="0" indent="0" algn="ctr">
              <a:spcBef>
                <a:spcPts val="0"/>
              </a:spcBef>
              <a:spcAft>
                <a:spcPts val="1800"/>
              </a:spcAft>
              <a:buNone/>
            </a:pPr>
            <a:r>
              <a:rPr lang="en-US" sz="2000" b="1">
                <a:latin typeface="Arial Narrow"/>
              </a:rPr>
              <a:t>Optional Essays = Not required, but highly encouraged</a:t>
            </a:r>
            <a:endParaRPr lang="en-US" sz="2000" b="1"/>
          </a:p>
          <a:p>
            <a:pPr marL="0" indent="0" algn="ctr">
              <a:spcBef>
                <a:spcPts val="0"/>
              </a:spcBef>
              <a:spcAft>
                <a:spcPts val="1800"/>
              </a:spcAft>
              <a:buNone/>
            </a:pPr>
            <a:r>
              <a:rPr lang="en-US" sz="2000" b="1">
                <a:latin typeface="Arial Narrow"/>
              </a:rPr>
              <a:t>Supplemental Essays = Required</a:t>
            </a:r>
          </a:p>
          <a:p>
            <a:pPr>
              <a:spcBef>
                <a:spcPts val="0"/>
              </a:spcBef>
              <a:spcAft>
                <a:spcPts val="1800"/>
              </a:spcAft>
            </a:pPr>
            <a:r>
              <a:rPr lang="en-US" sz="2000">
                <a:latin typeface="Arial Narrow"/>
              </a:rPr>
              <a:t>Colleges rely on these essays to gain additional insight to your character</a:t>
            </a:r>
          </a:p>
          <a:p>
            <a:pPr>
              <a:spcBef>
                <a:spcPts val="0"/>
              </a:spcBef>
              <a:spcAft>
                <a:spcPts val="1800"/>
              </a:spcAft>
            </a:pPr>
            <a:r>
              <a:rPr lang="en-US" sz="2000">
                <a:latin typeface="Arial Narrow"/>
              </a:rPr>
              <a:t>These essays are also a great way for you to demonstrate interest in colleges you are applying to</a:t>
            </a:r>
          </a:p>
          <a:p>
            <a:pPr>
              <a:spcBef>
                <a:spcPts val="0"/>
              </a:spcBef>
              <a:spcAft>
                <a:spcPts val="1800"/>
              </a:spcAft>
            </a:pPr>
            <a:r>
              <a:rPr lang="en-US" sz="2000">
                <a:latin typeface="Arial Narrow"/>
              </a:rPr>
              <a:t>Do your research!</a:t>
            </a:r>
          </a:p>
          <a:p>
            <a:pPr lvl="1">
              <a:spcBef>
                <a:spcPts val="0"/>
              </a:spcBef>
              <a:spcAft>
                <a:spcPts val="1800"/>
              </a:spcAft>
            </a:pPr>
            <a:r>
              <a:rPr lang="en-US" sz="1600">
                <a:latin typeface="Arial Narrow"/>
              </a:rPr>
              <a:t>College websites, information sessions and tours</a:t>
            </a:r>
          </a:p>
          <a:p>
            <a:pPr>
              <a:spcBef>
                <a:spcPts val="0"/>
              </a:spcBef>
              <a:spcAft>
                <a:spcPts val="1800"/>
              </a:spcAft>
            </a:pPr>
            <a:r>
              <a:rPr lang="en-US" sz="2000">
                <a:latin typeface="Arial Narrow"/>
              </a:rPr>
              <a:t>Take your time with these!</a:t>
            </a:r>
          </a:p>
          <a:p>
            <a:pPr lvl="1">
              <a:spcBef>
                <a:spcPts val="0"/>
              </a:spcBef>
              <a:spcAft>
                <a:spcPts val="1800"/>
              </a:spcAft>
            </a:pPr>
            <a:r>
              <a:rPr lang="en-US" sz="1600">
                <a:latin typeface="Arial Narrow"/>
              </a:rPr>
              <a:t>Don't write them the day before the application is due, or use one template essay and just change the name of the college</a:t>
            </a:r>
          </a:p>
        </p:txBody>
      </p:sp>
      <p:sp>
        <p:nvSpPr>
          <p:cNvPr id="4" name="Footer Placeholder 3">
            <a:extLst>
              <a:ext uri="{FF2B5EF4-FFF2-40B4-BE49-F238E27FC236}">
                <a16:creationId xmlns:a16="http://schemas.microsoft.com/office/drawing/2014/main" id="{D761C4A6-0259-9449-80F0-E593B9F43523}"/>
              </a:ext>
            </a:extLst>
          </p:cNvPr>
          <p:cNvSpPr>
            <a:spLocks noGrp="1"/>
          </p:cNvSpPr>
          <p:nvPr>
            <p:ph type="ftr" sz="quarter" idx="3"/>
          </p:nvPr>
        </p:nvSpPr>
        <p:spPr>
          <a:xfrm>
            <a:off x="8761071" y="6553200"/>
            <a:ext cx="381000" cy="304800"/>
          </a:xfrm>
        </p:spPr>
        <p:txBody>
          <a:bodyPr/>
          <a:lstStyle/>
          <a:p>
            <a:fld id="{86078949-B20E-614C-9EBB-5DE8C587E001}" type="slidenum">
              <a:rPr lang="en-US" smtClean="0"/>
              <a:pPr/>
              <a:t>15</a:t>
            </a:fld>
            <a:endParaRPr lang="en-US"/>
          </a:p>
        </p:txBody>
      </p:sp>
    </p:spTree>
    <p:extLst>
      <p:ext uri="{BB962C8B-B14F-4D97-AF65-F5344CB8AC3E}">
        <p14:creationId xmlns:p14="http://schemas.microsoft.com/office/powerpoint/2010/main" val="326695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8DC19-8107-4CEB-B853-A3C996DE5E69}"/>
              </a:ext>
            </a:extLst>
          </p:cNvPr>
          <p:cNvSpPr>
            <a:spLocks noGrp="1"/>
          </p:cNvSpPr>
          <p:nvPr>
            <p:ph type="ctrTitle"/>
          </p:nvPr>
        </p:nvSpPr>
        <p:spPr/>
        <p:txBody>
          <a:bodyPr/>
          <a:lstStyle/>
          <a:p>
            <a:r>
              <a:rPr lang="en-US" sz="5000">
                <a:latin typeface="Arial"/>
                <a:cs typeface="Arial"/>
              </a:rPr>
              <a:t>3 Minute Writing Exercise!</a:t>
            </a:r>
            <a:endParaRPr lang="en-US" sz="5000"/>
          </a:p>
        </p:txBody>
      </p:sp>
      <p:sp>
        <p:nvSpPr>
          <p:cNvPr id="3" name="Subtitle 2">
            <a:extLst>
              <a:ext uri="{FF2B5EF4-FFF2-40B4-BE49-F238E27FC236}">
                <a16:creationId xmlns:a16="http://schemas.microsoft.com/office/drawing/2014/main" id="{7CF328C0-3C89-4DDB-A74B-BD9258300465}"/>
              </a:ext>
            </a:extLst>
          </p:cNvPr>
          <p:cNvSpPr>
            <a:spLocks noGrp="1"/>
          </p:cNvSpPr>
          <p:nvPr>
            <p:ph type="subTitle" idx="1"/>
          </p:nvPr>
        </p:nvSpPr>
        <p:spPr>
          <a:xfrm>
            <a:off x="685800" y="3505200"/>
            <a:ext cx="7997868" cy="2023997"/>
          </a:xfrm>
        </p:spPr>
        <p:txBody>
          <a:bodyPr vert="horz" lIns="91440" tIns="45720" rIns="91440" bIns="45720" rtlCol="0" anchor="t">
            <a:normAutofit lnSpcReduction="10000"/>
          </a:bodyPr>
          <a:lstStyle/>
          <a:p>
            <a:pPr marL="342900" indent="-342900">
              <a:buChar char="•"/>
            </a:pPr>
            <a:r>
              <a:rPr lang="en-US">
                <a:latin typeface="Arial Narrow"/>
              </a:rPr>
              <a:t>Find an object that's meaningful to you – 30 seconds!</a:t>
            </a:r>
          </a:p>
          <a:p>
            <a:pPr marL="342900" indent="-342900">
              <a:buChar char="•"/>
            </a:pPr>
            <a:r>
              <a:rPr lang="en-US">
                <a:latin typeface="Arial Narrow"/>
              </a:rPr>
              <a:t>Describe it using your 5 senses </a:t>
            </a:r>
            <a:endParaRPr lang="en-US"/>
          </a:p>
          <a:p>
            <a:pPr marL="342900" indent="-342900">
              <a:buChar char="•"/>
            </a:pPr>
            <a:r>
              <a:rPr lang="en-US">
                <a:latin typeface="Arial Narrow"/>
              </a:rPr>
              <a:t>Tell a story about the object </a:t>
            </a:r>
          </a:p>
          <a:p>
            <a:pPr marL="800100" lvl="1" algn="l">
              <a:buChar char="•"/>
            </a:pPr>
            <a:r>
              <a:rPr lang="en-US">
                <a:solidFill>
                  <a:srgbClr val="00345B"/>
                </a:solidFill>
                <a:latin typeface="Arial Narrow"/>
              </a:rPr>
              <a:t>Why is it meaningful? Where did you get it?</a:t>
            </a:r>
            <a:endParaRPr lang="en-US">
              <a:solidFill>
                <a:srgbClr val="00345B"/>
              </a:solidFill>
            </a:endParaRPr>
          </a:p>
          <a:p>
            <a:pPr marL="342900" indent="-342900">
              <a:buChar char="•"/>
            </a:pPr>
            <a:r>
              <a:rPr lang="en-US">
                <a:latin typeface="Arial Narrow"/>
              </a:rPr>
              <a:t>What does this object say about you?</a:t>
            </a:r>
            <a:endParaRPr lang="en-US"/>
          </a:p>
        </p:txBody>
      </p:sp>
      <p:sp>
        <p:nvSpPr>
          <p:cNvPr id="4" name="Footer Placeholder 3">
            <a:extLst>
              <a:ext uri="{FF2B5EF4-FFF2-40B4-BE49-F238E27FC236}">
                <a16:creationId xmlns:a16="http://schemas.microsoft.com/office/drawing/2014/main" id="{F417F700-87C7-41C2-930C-B6A400A12B7D}"/>
              </a:ext>
            </a:extLst>
          </p:cNvPr>
          <p:cNvSpPr>
            <a:spLocks noGrp="1"/>
          </p:cNvSpPr>
          <p:nvPr>
            <p:ph type="ftr" sz="quarter" idx="3"/>
          </p:nvPr>
        </p:nvSpPr>
        <p:spPr/>
        <p:txBody>
          <a:bodyPr/>
          <a:lstStyle/>
          <a:p>
            <a:fld id="{86078949-B20E-614C-9EBB-5DE8C587E001}" type="slidenum">
              <a:rPr lang="en-US" smtClean="0"/>
              <a:pPr/>
              <a:t>16</a:t>
            </a:fld>
            <a:endParaRPr lang="en-US"/>
          </a:p>
        </p:txBody>
      </p:sp>
    </p:spTree>
    <p:extLst>
      <p:ext uri="{BB962C8B-B14F-4D97-AF65-F5344CB8AC3E}">
        <p14:creationId xmlns:p14="http://schemas.microsoft.com/office/powerpoint/2010/main" val="3059021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3F51-A147-484F-9759-83E137411801}"/>
              </a:ext>
            </a:extLst>
          </p:cNvPr>
          <p:cNvSpPr>
            <a:spLocks noGrp="1"/>
          </p:cNvSpPr>
          <p:nvPr>
            <p:ph type="ctrTitle"/>
          </p:nvPr>
        </p:nvSpPr>
        <p:spPr/>
        <p:txBody>
          <a:bodyPr/>
          <a:lstStyle/>
          <a:p>
            <a:r>
              <a:rPr lang="en-US">
                <a:latin typeface="Arial"/>
                <a:cs typeface="Arial"/>
              </a:rPr>
              <a:t>What's Next?</a:t>
            </a:r>
            <a:endParaRPr lang="en-US"/>
          </a:p>
        </p:txBody>
      </p:sp>
      <p:sp>
        <p:nvSpPr>
          <p:cNvPr id="3" name="Subtitle 2">
            <a:extLst>
              <a:ext uri="{FF2B5EF4-FFF2-40B4-BE49-F238E27FC236}">
                <a16:creationId xmlns:a16="http://schemas.microsoft.com/office/drawing/2014/main" id="{C14A2A35-4B54-483C-90FE-4A0D2F84C309}"/>
              </a:ext>
            </a:extLst>
          </p:cNvPr>
          <p:cNvSpPr>
            <a:spLocks noGrp="1"/>
          </p:cNvSpPr>
          <p:nvPr>
            <p:ph type="subTitle" idx="1"/>
          </p:nvPr>
        </p:nvSpPr>
        <p:spPr/>
        <p:txBody>
          <a:bodyPr vert="horz" lIns="91440" tIns="45720" rIns="91440" bIns="45720" rtlCol="0" anchor="t">
            <a:normAutofit/>
          </a:bodyPr>
          <a:lstStyle/>
          <a:p>
            <a:r>
              <a:rPr lang="en-US">
                <a:latin typeface="Arial Narrow"/>
              </a:rPr>
              <a:t>Next steps in your essay journey </a:t>
            </a:r>
            <a:endParaRPr lang="en-US"/>
          </a:p>
        </p:txBody>
      </p:sp>
      <p:sp>
        <p:nvSpPr>
          <p:cNvPr id="4" name="Footer Placeholder 3">
            <a:extLst>
              <a:ext uri="{FF2B5EF4-FFF2-40B4-BE49-F238E27FC236}">
                <a16:creationId xmlns:a16="http://schemas.microsoft.com/office/drawing/2014/main" id="{1132B1DA-A1DD-4C5A-8A73-8BAA72E7D63F}"/>
              </a:ext>
            </a:extLst>
          </p:cNvPr>
          <p:cNvSpPr>
            <a:spLocks noGrp="1"/>
          </p:cNvSpPr>
          <p:nvPr>
            <p:ph type="ftr" sz="quarter" idx="3"/>
          </p:nvPr>
        </p:nvSpPr>
        <p:spPr/>
        <p:txBody>
          <a:bodyPr/>
          <a:lstStyle/>
          <a:p>
            <a:fld id="{86078949-B20E-614C-9EBB-5DE8C587E001}" type="slidenum">
              <a:rPr lang="en-US" smtClean="0"/>
              <a:pPr/>
              <a:t>17</a:t>
            </a:fld>
            <a:endParaRPr lang="en-US"/>
          </a:p>
        </p:txBody>
      </p:sp>
    </p:spTree>
    <p:extLst>
      <p:ext uri="{BB962C8B-B14F-4D97-AF65-F5344CB8AC3E}">
        <p14:creationId xmlns:p14="http://schemas.microsoft.com/office/powerpoint/2010/main" val="272672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5-7752-1E43-9B64-C98EED230401}"/>
              </a:ext>
            </a:extLst>
          </p:cNvPr>
          <p:cNvSpPr>
            <a:spLocks noGrp="1"/>
          </p:cNvSpPr>
          <p:nvPr>
            <p:ph type="title"/>
          </p:nvPr>
        </p:nvSpPr>
        <p:spPr/>
        <p:txBody>
          <a:bodyPr>
            <a:normAutofit/>
          </a:bodyPr>
          <a:lstStyle/>
          <a:p>
            <a:r>
              <a:rPr lang="en-US">
                <a:latin typeface="Arial"/>
                <a:cs typeface="Arial"/>
              </a:rPr>
              <a:t>Things to Keep in Mind</a:t>
            </a:r>
            <a:endParaRPr lang="en-US"/>
          </a:p>
        </p:txBody>
      </p:sp>
      <p:sp>
        <p:nvSpPr>
          <p:cNvPr id="3" name="Content Placeholder 2">
            <a:extLst>
              <a:ext uri="{FF2B5EF4-FFF2-40B4-BE49-F238E27FC236}">
                <a16:creationId xmlns:a16="http://schemas.microsoft.com/office/drawing/2014/main" id="{11842537-4DBF-0D45-84A8-19C6659A833F}"/>
              </a:ext>
            </a:extLst>
          </p:cNvPr>
          <p:cNvSpPr>
            <a:spLocks noGrp="1"/>
          </p:cNvSpPr>
          <p:nvPr>
            <p:ph idx="1"/>
          </p:nvPr>
        </p:nvSpPr>
        <p:spPr>
          <a:xfrm>
            <a:off x="457200" y="1600200"/>
            <a:ext cx="7239000" cy="4572000"/>
          </a:xfrm>
        </p:spPr>
        <p:txBody>
          <a:bodyPr vert="horz" lIns="91440" tIns="45720" rIns="91440" bIns="45720" rtlCol="0" anchor="t">
            <a:normAutofit/>
          </a:bodyPr>
          <a:lstStyle/>
          <a:p>
            <a:pPr marL="0" indent="0">
              <a:spcBef>
                <a:spcPts val="0"/>
              </a:spcBef>
              <a:spcAft>
                <a:spcPts val="1800"/>
              </a:spcAft>
              <a:buNone/>
            </a:pPr>
            <a:r>
              <a:rPr lang="en-US" sz="2000" b="1">
                <a:latin typeface="Arial Narrow"/>
              </a:rPr>
              <a:t>Keep it PERSONAL </a:t>
            </a:r>
          </a:p>
          <a:p>
            <a:pPr>
              <a:spcBef>
                <a:spcPts val="0"/>
              </a:spcBef>
              <a:spcAft>
                <a:spcPts val="1800"/>
              </a:spcAft>
            </a:pPr>
            <a:r>
              <a:rPr lang="en-US" sz="1600">
                <a:latin typeface="Arial Narrow"/>
              </a:rPr>
              <a:t>Even if someone helps you with your edits, make sure the content and message are coming straight from you</a:t>
            </a:r>
          </a:p>
          <a:p>
            <a:pPr>
              <a:spcBef>
                <a:spcPts val="0"/>
              </a:spcBef>
              <a:spcAft>
                <a:spcPts val="1800"/>
              </a:spcAft>
            </a:pPr>
            <a:r>
              <a:rPr lang="en-US" sz="1600">
                <a:latin typeface="Arial Narrow"/>
              </a:rPr>
              <a:t>The essay should focus on YOU, even if you’re writing features someone else</a:t>
            </a:r>
          </a:p>
          <a:p>
            <a:pPr marL="0" indent="0">
              <a:spcBef>
                <a:spcPts val="0"/>
              </a:spcBef>
              <a:spcAft>
                <a:spcPts val="1800"/>
              </a:spcAft>
              <a:buNone/>
            </a:pPr>
            <a:r>
              <a:rPr lang="en-US" sz="2000" b="1">
                <a:latin typeface="Arial Narrow"/>
              </a:rPr>
              <a:t>Be Genuine</a:t>
            </a:r>
          </a:p>
          <a:p>
            <a:pPr>
              <a:spcBef>
                <a:spcPts val="0"/>
              </a:spcBef>
              <a:spcAft>
                <a:spcPts val="1800"/>
              </a:spcAft>
            </a:pPr>
            <a:r>
              <a:rPr lang="en-US" sz="1600">
                <a:latin typeface="Arial Narrow"/>
              </a:rPr>
              <a:t>Don’t use a thesaurus</a:t>
            </a:r>
          </a:p>
          <a:p>
            <a:pPr>
              <a:spcBef>
                <a:spcPts val="0"/>
              </a:spcBef>
              <a:spcAft>
                <a:spcPts val="1800"/>
              </a:spcAft>
            </a:pPr>
            <a:r>
              <a:rPr lang="en-US" sz="1600">
                <a:latin typeface="Arial Narrow"/>
              </a:rPr>
              <a:t>It should sound just like you</a:t>
            </a:r>
          </a:p>
          <a:p>
            <a:pPr marL="0" indent="0">
              <a:spcBef>
                <a:spcPts val="0"/>
              </a:spcBef>
              <a:spcAft>
                <a:spcPts val="1800"/>
              </a:spcAft>
              <a:buNone/>
            </a:pPr>
            <a:r>
              <a:rPr lang="en-US" sz="2000" b="1">
                <a:latin typeface="Arial Narrow"/>
              </a:rPr>
              <a:t>Pick a topic that you’re comfortable with </a:t>
            </a:r>
          </a:p>
          <a:p>
            <a:pPr>
              <a:spcBef>
                <a:spcPts val="0"/>
              </a:spcBef>
              <a:spcAft>
                <a:spcPts val="1800"/>
              </a:spcAft>
            </a:pPr>
            <a:r>
              <a:rPr lang="en-US" sz="1600">
                <a:latin typeface="Arial Narrow"/>
              </a:rPr>
              <a:t>You don’t have to share your deepest secrets</a:t>
            </a:r>
          </a:p>
          <a:p>
            <a:pPr marL="0" indent="0">
              <a:spcBef>
                <a:spcPts val="0"/>
              </a:spcBef>
              <a:spcAft>
                <a:spcPts val="1800"/>
              </a:spcAft>
              <a:buNone/>
            </a:pPr>
            <a:endParaRPr lang="en-US" sz="1600">
              <a:latin typeface="Arial Narrow"/>
            </a:endParaRPr>
          </a:p>
        </p:txBody>
      </p:sp>
      <p:sp>
        <p:nvSpPr>
          <p:cNvPr id="4" name="Footer Placeholder 3">
            <a:extLst>
              <a:ext uri="{FF2B5EF4-FFF2-40B4-BE49-F238E27FC236}">
                <a16:creationId xmlns:a16="http://schemas.microsoft.com/office/drawing/2014/main" id="{D761C4A6-0259-9449-80F0-E593B9F43523}"/>
              </a:ext>
            </a:extLst>
          </p:cNvPr>
          <p:cNvSpPr>
            <a:spLocks noGrp="1"/>
          </p:cNvSpPr>
          <p:nvPr>
            <p:ph type="ftr" sz="quarter" idx="3"/>
          </p:nvPr>
        </p:nvSpPr>
        <p:spPr>
          <a:xfrm>
            <a:off x="8761071" y="6553200"/>
            <a:ext cx="381000" cy="304800"/>
          </a:xfrm>
        </p:spPr>
        <p:txBody>
          <a:bodyPr/>
          <a:lstStyle/>
          <a:p>
            <a:fld id="{86078949-B20E-614C-9EBB-5DE8C587E001}" type="slidenum">
              <a:rPr lang="en-US" smtClean="0"/>
              <a:pPr/>
              <a:t>18</a:t>
            </a:fld>
            <a:endParaRPr lang="en-US"/>
          </a:p>
        </p:txBody>
      </p:sp>
    </p:spTree>
    <p:extLst>
      <p:ext uri="{BB962C8B-B14F-4D97-AF65-F5344CB8AC3E}">
        <p14:creationId xmlns:p14="http://schemas.microsoft.com/office/powerpoint/2010/main" val="4245172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3547-CBBE-42C1-80DC-196FE9BA479E}"/>
              </a:ext>
            </a:extLst>
          </p:cNvPr>
          <p:cNvSpPr>
            <a:spLocks noGrp="1"/>
          </p:cNvSpPr>
          <p:nvPr>
            <p:ph type="title"/>
          </p:nvPr>
        </p:nvSpPr>
        <p:spPr/>
        <p:txBody>
          <a:bodyPr/>
          <a:lstStyle/>
          <a:p>
            <a:r>
              <a:rPr lang="en-US"/>
              <a:t>Edit, edit, and edit again…</a:t>
            </a:r>
          </a:p>
        </p:txBody>
      </p:sp>
      <p:sp>
        <p:nvSpPr>
          <p:cNvPr id="3" name="Content Placeholder 2">
            <a:extLst>
              <a:ext uri="{FF2B5EF4-FFF2-40B4-BE49-F238E27FC236}">
                <a16:creationId xmlns:a16="http://schemas.microsoft.com/office/drawing/2014/main" id="{7CA1BD18-E972-4749-9D44-D1E27C5EE5A7}"/>
              </a:ext>
            </a:extLst>
          </p:cNvPr>
          <p:cNvSpPr>
            <a:spLocks noGrp="1"/>
          </p:cNvSpPr>
          <p:nvPr>
            <p:ph idx="1"/>
          </p:nvPr>
        </p:nvSpPr>
        <p:spPr/>
        <p:txBody>
          <a:bodyPr vert="horz" lIns="91440" tIns="45720" rIns="91440" bIns="45720" rtlCol="0" anchor="t">
            <a:normAutofit/>
          </a:bodyPr>
          <a:lstStyle/>
          <a:p>
            <a:r>
              <a:rPr lang="en-US">
                <a:latin typeface="Arial Narrow"/>
              </a:rPr>
              <a:t>Read it aloud, does it flow? Does it sounds like you?</a:t>
            </a:r>
          </a:p>
          <a:p>
            <a:pPr marL="0" indent="0">
              <a:buNone/>
            </a:pPr>
            <a:endParaRPr lang="en-US"/>
          </a:p>
          <a:p>
            <a:r>
              <a:rPr lang="en-US">
                <a:latin typeface="Arial Narrow"/>
              </a:rPr>
              <a:t>If you’re comfortable, have your support system read it (family, friends, teachers, counselors)</a:t>
            </a:r>
          </a:p>
          <a:p>
            <a:pPr marL="0" indent="0">
              <a:buNone/>
            </a:pPr>
            <a:endParaRPr lang="en-US"/>
          </a:p>
          <a:p>
            <a:r>
              <a:rPr lang="en-US"/>
              <a:t>Double and triple check for grammar and typos!</a:t>
            </a:r>
          </a:p>
        </p:txBody>
      </p:sp>
      <p:sp>
        <p:nvSpPr>
          <p:cNvPr id="4" name="Footer Placeholder 3">
            <a:extLst>
              <a:ext uri="{FF2B5EF4-FFF2-40B4-BE49-F238E27FC236}">
                <a16:creationId xmlns:a16="http://schemas.microsoft.com/office/drawing/2014/main" id="{CB431509-9F64-4B2C-AC75-34DC2688FBBE}"/>
              </a:ext>
            </a:extLst>
          </p:cNvPr>
          <p:cNvSpPr>
            <a:spLocks noGrp="1"/>
          </p:cNvSpPr>
          <p:nvPr>
            <p:ph type="ftr" sz="quarter" idx="3"/>
          </p:nvPr>
        </p:nvSpPr>
        <p:spPr/>
        <p:txBody>
          <a:bodyPr/>
          <a:lstStyle/>
          <a:p>
            <a:fld id="{86078949-B20E-614C-9EBB-5DE8C587E001}" type="slidenum">
              <a:rPr lang="en-US" smtClean="0"/>
              <a:pPr/>
              <a:t>19</a:t>
            </a:fld>
            <a:endParaRPr lang="en-US"/>
          </a:p>
        </p:txBody>
      </p:sp>
    </p:spTree>
    <p:extLst>
      <p:ext uri="{BB962C8B-B14F-4D97-AF65-F5344CB8AC3E}">
        <p14:creationId xmlns:p14="http://schemas.microsoft.com/office/powerpoint/2010/main" val="4037645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F3F94-F5C8-4640-B07E-19F3BFF6F05D}"/>
              </a:ext>
            </a:extLst>
          </p:cNvPr>
          <p:cNvSpPr>
            <a:spLocks noGrp="1"/>
          </p:cNvSpPr>
          <p:nvPr>
            <p:ph type="ctrTitle"/>
          </p:nvPr>
        </p:nvSpPr>
        <p:spPr/>
        <p:txBody>
          <a:bodyPr/>
          <a:lstStyle/>
          <a:p>
            <a:r>
              <a:rPr lang="en-US">
                <a:latin typeface="Arial"/>
                <a:cs typeface="Arial"/>
              </a:rPr>
              <a:t>Q&amp;A</a:t>
            </a:r>
            <a:endParaRPr lang="en-US"/>
          </a:p>
        </p:txBody>
      </p:sp>
      <p:sp>
        <p:nvSpPr>
          <p:cNvPr id="3" name="Subtitle 2">
            <a:extLst>
              <a:ext uri="{FF2B5EF4-FFF2-40B4-BE49-F238E27FC236}">
                <a16:creationId xmlns:a16="http://schemas.microsoft.com/office/drawing/2014/main" id="{EC011255-7632-464A-AA32-EAA9733A4F3D}"/>
              </a:ext>
            </a:extLst>
          </p:cNvPr>
          <p:cNvSpPr>
            <a:spLocks noGrp="1"/>
          </p:cNvSpPr>
          <p:nvPr>
            <p:ph type="subTitle" idx="1"/>
          </p:nvPr>
        </p:nvSpPr>
        <p:spPr>
          <a:xfrm>
            <a:off x="685800" y="3505200"/>
            <a:ext cx="7249160" cy="1752600"/>
          </a:xfrm>
        </p:spPr>
        <p:txBody>
          <a:bodyPr vert="horz" lIns="91440" tIns="45720" rIns="91440" bIns="45720" rtlCol="0" anchor="t">
            <a:normAutofit/>
          </a:bodyPr>
          <a:lstStyle/>
          <a:p>
            <a:r>
              <a:rPr lang="en-US">
                <a:latin typeface="Arial Narrow"/>
              </a:rPr>
              <a:t>“Raise your hand” in the participants tab and we’ll unmute you. Or you can use the chat box!</a:t>
            </a:r>
            <a:endParaRPr lang="en-US"/>
          </a:p>
        </p:txBody>
      </p:sp>
      <p:sp>
        <p:nvSpPr>
          <p:cNvPr id="4" name="Footer Placeholder 3">
            <a:extLst>
              <a:ext uri="{FF2B5EF4-FFF2-40B4-BE49-F238E27FC236}">
                <a16:creationId xmlns:a16="http://schemas.microsoft.com/office/drawing/2014/main" id="{EFFFAF79-38D5-4AA6-949C-03D63B8D8B0B}"/>
              </a:ext>
            </a:extLst>
          </p:cNvPr>
          <p:cNvSpPr>
            <a:spLocks noGrp="1"/>
          </p:cNvSpPr>
          <p:nvPr>
            <p:ph type="ftr" sz="quarter" idx="3"/>
          </p:nvPr>
        </p:nvSpPr>
        <p:spPr/>
        <p:txBody>
          <a:bodyPr/>
          <a:lstStyle/>
          <a:p>
            <a:fld id="{86078949-B20E-614C-9EBB-5DE8C587E001}" type="slidenum">
              <a:rPr lang="en-US" smtClean="0"/>
              <a:pPr/>
              <a:t>20</a:t>
            </a:fld>
            <a:endParaRPr lang="en-US"/>
          </a:p>
        </p:txBody>
      </p:sp>
    </p:spTree>
    <p:extLst>
      <p:ext uri="{BB962C8B-B14F-4D97-AF65-F5344CB8AC3E}">
        <p14:creationId xmlns:p14="http://schemas.microsoft.com/office/powerpoint/2010/main" val="1343145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27F26-743E-48D5-AD41-EA52C91F57A4}"/>
              </a:ext>
            </a:extLst>
          </p:cNvPr>
          <p:cNvSpPr>
            <a:spLocks noGrp="1"/>
          </p:cNvSpPr>
          <p:nvPr>
            <p:ph type="ctrTitle"/>
          </p:nvPr>
        </p:nvSpPr>
        <p:spPr>
          <a:xfrm>
            <a:off x="383876" y="293299"/>
            <a:ext cx="8150524" cy="1107715"/>
          </a:xfrm>
        </p:spPr>
        <p:txBody>
          <a:bodyPr/>
          <a:lstStyle/>
          <a:p>
            <a:r>
              <a:rPr lang="en-US">
                <a:latin typeface="Arial"/>
                <a:cs typeface="Arial"/>
              </a:rPr>
              <a:t>Thank You!</a:t>
            </a:r>
            <a:endParaRPr lang="en-US"/>
          </a:p>
        </p:txBody>
      </p:sp>
      <p:sp>
        <p:nvSpPr>
          <p:cNvPr id="3" name="Subtitle 2">
            <a:extLst>
              <a:ext uri="{FF2B5EF4-FFF2-40B4-BE49-F238E27FC236}">
                <a16:creationId xmlns:a16="http://schemas.microsoft.com/office/drawing/2014/main" id="{8BD3B233-06DD-44F7-8580-001AAC27E647}"/>
              </a:ext>
            </a:extLst>
          </p:cNvPr>
          <p:cNvSpPr>
            <a:spLocks noGrp="1"/>
          </p:cNvSpPr>
          <p:nvPr>
            <p:ph type="subTitle" idx="1"/>
          </p:nvPr>
        </p:nvSpPr>
        <p:spPr>
          <a:xfrm>
            <a:off x="384467" y="1199036"/>
            <a:ext cx="6776580" cy="3361879"/>
          </a:xfrm>
        </p:spPr>
        <p:txBody>
          <a:bodyPr vert="horz" lIns="91440" tIns="45720" rIns="91440" bIns="45720" rtlCol="0" anchor="t">
            <a:normAutofit/>
          </a:bodyPr>
          <a:lstStyle/>
          <a:p>
            <a:r>
              <a:rPr lang="en-US">
                <a:latin typeface="Arial Narrow"/>
              </a:rPr>
              <a:t>Winnie Maloney</a:t>
            </a:r>
          </a:p>
          <a:p>
            <a:r>
              <a:rPr lang="en-US">
                <a:latin typeface="Arial Narrow"/>
              </a:rPr>
              <a:t>Admissions Counselor </a:t>
            </a:r>
          </a:p>
          <a:p>
            <a:r>
              <a:rPr lang="en-US">
                <a:solidFill>
                  <a:schemeClr val="accent1"/>
                </a:solidFill>
                <a:latin typeface="Arial Narrow"/>
              </a:rPr>
              <a:t>winifred.maloney@trincoll.edu</a:t>
            </a:r>
          </a:p>
          <a:p>
            <a:endParaRPr lang="en-US">
              <a:latin typeface="Arial Narrow"/>
            </a:endParaRPr>
          </a:p>
          <a:p>
            <a:r>
              <a:rPr lang="en-US">
                <a:latin typeface="Arial Narrow"/>
              </a:rPr>
              <a:t>Courtney Roach '16</a:t>
            </a:r>
          </a:p>
          <a:p>
            <a:r>
              <a:rPr lang="en-US">
                <a:latin typeface="Arial Narrow"/>
              </a:rPr>
              <a:t>Senior Assistant Director of Admissions</a:t>
            </a:r>
          </a:p>
          <a:p>
            <a:r>
              <a:rPr lang="en-US">
                <a:solidFill>
                  <a:schemeClr val="accent1"/>
                </a:solidFill>
                <a:latin typeface="Arial Narrow"/>
              </a:rPr>
              <a:t>courtney.roach@trincoll.edu</a:t>
            </a:r>
          </a:p>
          <a:p>
            <a:endParaRPr lang="en-US"/>
          </a:p>
        </p:txBody>
      </p:sp>
      <p:sp>
        <p:nvSpPr>
          <p:cNvPr id="4" name="Footer Placeholder 3">
            <a:extLst>
              <a:ext uri="{FF2B5EF4-FFF2-40B4-BE49-F238E27FC236}">
                <a16:creationId xmlns:a16="http://schemas.microsoft.com/office/drawing/2014/main" id="{D166CA26-6F77-4806-B341-A55A8DB95550}"/>
              </a:ext>
            </a:extLst>
          </p:cNvPr>
          <p:cNvSpPr>
            <a:spLocks noGrp="1"/>
          </p:cNvSpPr>
          <p:nvPr>
            <p:ph type="ftr" sz="quarter" idx="3"/>
          </p:nvPr>
        </p:nvSpPr>
        <p:spPr/>
        <p:txBody>
          <a:bodyPr/>
          <a:lstStyle/>
          <a:p>
            <a:fld id="{86078949-B20E-614C-9EBB-5DE8C587E001}" type="slidenum">
              <a:rPr lang="en-US" smtClean="0"/>
              <a:pPr/>
              <a:t>21</a:t>
            </a:fld>
            <a:endParaRPr lang="en-US"/>
          </a:p>
        </p:txBody>
      </p:sp>
      <p:sp>
        <p:nvSpPr>
          <p:cNvPr id="5" name="TextBox 4">
            <a:extLst>
              <a:ext uri="{FF2B5EF4-FFF2-40B4-BE49-F238E27FC236}">
                <a16:creationId xmlns:a16="http://schemas.microsoft.com/office/drawing/2014/main" id="{ECD80988-BBE0-4038-B59D-E7A1D4BB3616}"/>
              </a:ext>
            </a:extLst>
          </p:cNvPr>
          <p:cNvSpPr txBox="1"/>
          <p:nvPr/>
        </p:nvSpPr>
        <p:spPr>
          <a:xfrm>
            <a:off x="124905" y="4744039"/>
            <a:ext cx="9235911"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spc="-100">
                <a:solidFill>
                  <a:srgbClr val="FCD116"/>
                </a:solidFill>
                <a:latin typeface="Arial"/>
                <a:cs typeface="Arial"/>
              </a:rPr>
              <a:t>Next Week on College Decoded:</a:t>
            </a:r>
            <a:r>
              <a:rPr lang="en-US" b="1" spc="-100">
                <a:solidFill>
                  <a:srgbClr val="FCD116"/>
                </a:solidFill>
                <a:latin typeface="Arial"/>
                <a:cs typeface="Arial"/>
              </a:rPr>
              <a:t> </a:t>
            </a:r>
            <a:endParaRPr lang="en-US" b="1" spc="-100">
              <a:solidFill>
                <a:schemeClr val="bg1"/>
              </a:solidFill>
              <a:latin typeface="Arial"/>
              <a:cs typeface="Arial"/>
            </a:endParaRPr>
          </a:p>
          <a:p>
            <a:r>
              <a:rPr lang="en-US" b="1">
                <a:solidFill>
                  <a:schemeClr val="bg1"/>
                </a:solidFill>
              </a:rPr>
              <a:t>Understanding the Importance and Role of Demonstrated Interest During COVID-19</a:t>
            </a:r>
            <a:endParaRPr lang="en-US" b="1" spc="-100">
              <a:solidFill>
                <a:schemeClr val="bg1"/>
              </a:solidFill>
              <a:latin typeface="Arial"/>
              <a:cs typeface="Arial"/>
            </a:endParaRPr>
          </a:p>
          <a:p>
            <a:endParaRPr lang="en-US" sz="5400" b="1" spc="-100">
              <a:solidFill>
                <a:schemeClr val="bg1"/>
              </a:solidFill>
              <a:latin typeface="Arial"/>
              <a:cs typeface="Arial"/>
            </a:endParaRPr>
          </a:p>
        </p:txBody>
      </p:sp>
    </p:spTree>
    <p:extLst>
      <p:ext uri="{BB962C8B-B14F-4D97-AF65-F5344CB8AC3E}">
        <p14:creationId xmlns:p14="http://schemas.microsoft.com/office/powerpoint/2010/main" val="29077377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Trinity">
      <a:dk1>
        <a:sysClr val="windowText" lastClr="000000"/>
      </a:dk1>
      <a:lt1>
        <a:sysClr val="window" lastClr="FFFFFF"/>
      </a:lt1>
      <a:dk2>
        <a:srgbClr val="00345B"/>
      </a:dk2>
      <a:lt2>
        <a:srgbClr val="DDDDDD"/>
      </a:lt2>
      <a:accent1>
        <a:srgbClr val="FCD116"/>
      </a:accent1>
      <a:accent2>
        <a:srgbClr val="2B75AD"/>
      </a:accent2>
      <a:accent3>
        <a:srgbClr val="666633"/>
      </a:accent3>
      <a:accent4>
        <a:srgbClr val="6E1849"/>
      </a:accent4>
      <a:accent5>
        <a:srgbClr val="C65C32"/>
      </a:accent5>
      <a:accent6>
        <a:srgbClr val="8064A2"/>
      </a:accent6>
      <a:hlink>
        <a:srgbClr val="0000FF"/>
      </a:hlink>
      <a:folHlink>
        <a:srgbClr val="800080"/>
      </a:folHlink>
    </a:clrScheme>
    <a:fontScheme name="Trinity">
      <a:majorFont>
        <a:latin typeface="Garamond"/>
        <a:ea typeface=""/>
        <a:cs typeface=""/>
      </a:majorFont>
      <a:minorFont>
        <a:latin typeface="Calibri"/>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178C2B40B82D47A5435096DEAFC904" ma:contentTypeVersion="12" ma:contentTypeDescription="Create a new document." ma:contentTypeScope="" ma:versionID="03ff8fb34b4934040e801173fcc65120">
  <xsd:schema xmlns:xsd="http://www.w3.org/2001/XMLSchema" xmlns:xs="http://www.w3.org/2001/XMLSchema" xmlns:p="http://schemas.microsoft.com/office/2006/metadata/properties" xmlns:ns2="416a3aee-dd95-40c6-9c19-809decf71e04" xmlns:ns3="26e23960-225d-4b50-b1f9-3fadeb1080ca" targetNamespace="http://schemas.microsoft.com/office/2006/metadata/properties" ma:root="true" ma:fieldsID="44a5336ce902d32096c3407e1fa228a5" ns2:_="" ns3:_="">
    <xsd:import namespace="416a3aee-dd95-40c6-9c19-809decf71e04"/>
    <xsd:import namespace="26e23960-225d-4b50-b1f9-3fadeb1080c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element ref="ns2:MediaServiceLocation" minOccurs="0"/>
                <xsd:element ref="ns2:MediaServiceAutoKeyPoints" minOccurs="0"/>
                <xsd:element ref="ns2:MediaServiceKeyPoint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6a3aee-dd95-40c6-9c19-809decf71e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6e23960-225d-4b50-b1f9-3fadeb1080c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599AA4-98E2-4D33-9658-E9DEC0EB3B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6a3aee-dd95-40c6-9c19-809decf71e04"/>
    <ds:schemaRef ds:uri="26e23960-225d-4b50-b1f9-3fadeb1080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5001F3D-9D59-422B-967B-2F437661D3E4}">
  <ds:schemaRefs>
    <ds:schemaRef ds:uri="http://purl.org/dc/terms/"/>
    <ds:schemaRef ds:uri="http://purl.org/dc/dcmitype/"/>
    <ds:schemaRef ds:uri="http://purl.org/dc/elements/1.1/"/>
    <ds:schemaRef ds:uri="416a3aee-dd95-40c6-9c19-809decf71e04"/>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26e23960-225d-4b50-b1f9-3fadeb1080ca"/>
    <ds:schemaRef ds:uri="http://www.w3.org/XML/1998/namespace"/>
  </ds:schemaRefs>
</ds:datastoreItem>
</file>

<file path=customXml/itemProps3.xml><?xml version="1.0" encoding="utf-8"?>
<ds:datastoreItem xmlns:ds="http://schemas.openxmlformats.org/officeDocument/2006/customXml" ds:itemID="{01C91531-5133-4822-A1EF-958F74D0644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Clarity</Template>
  <TotalTime>0</TotalTime>
  <Words>677</Words>
  <Application>Microsoft Office PowerPoint</Application>
  <PresentationFormat>On-screen Show (4:3)</PresentationFormat>
  <Paragraphs>149</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Arial Narrow</vt:lpstr>
      <vt:lpstr>Calibri</vt:lpstr>
      <vt:lpstr>Garamond</vt:lpstr>
      <vt:lpstr>Palatino</vt:lpstr>
      <vt:lpstr>Clarity</vt:lpstr>
      <vt:lpstr> In 650 Words or Less</vt:lpstr>
      <vt:lpstr>Learning Objectives</vt:lpstr>
      <vt:lpstr>Workshop Agenda</vt:lpstr>
      <vt:lpstr>Zoom Etiquette</vt:lpstr>
      <vt:lpstr>The Role of the Essay</vt:lpstr>
      <vt:lpstr>The Personal Essay</vt:lpstr>
      <vt:lpstr>Finding YOUR Topic</vt:lpstr>
      <vt:lpstr>Picking the RIGHT Topic</vt:lpstr>
      <vt:lpstr>Common Application Prompts</vt:lpstr>
      <vt:lpstr>Writing Exercises (College Essay Guy)</vt:lpstr>
      <vt:lpstr>Structure and Style</vt:lpstr>
      <vt:lpstr>Structure &amp; Style</vt:lpstr>
      <vt:lpstr>Sample Essay Structure </vt:lpstr>
      <vt:lpstr>Another Essay?!</vt:lpstr>
      <vt:lpstr>Optional/Supplemental Essays</vt:lpstr>
      <vt:lpstr>3 Minute Writing Exercise!</vt:lpstr>
      <vt:lpstr>What's Next?</vt:lpstr>
      <vt:lpstr>Things to Keep in Mind</vt:lpstr>
      <vt:lpstr>Edit, edit, and edit again…</vt:lpstr>
      <vt:lpstr>Q&amp;A</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Denning, Sue A.</dc:creator>
  <cp:lastModifiedBy>Roach, Courtney A.</cp:lastModifiedBy>
  <cp:revision>3</cp:revision>
  <dcterms:created xsi:type="dcterms:W3CDTF">2013-06-19T15:35:28Z</dcterms:created>
  <dcterms:modified xsi:type="dcterms:W3CDTF">2020-08-31T16:43:03Z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0x0101009F178C2B40B82D47A5435096DEAFC904</vt:lpwstr>
  </property>
</Properties>
</file>